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6" r:id="rId2"/>
    <p:sldId id="295" r:id="rId3"/>
    <p:sldId id="334" r:id="rId4"/>
    <p:sldId id="261" r:id="rId5"/>
    <p:sldId id="262" r:id="rId6"/>
    <p:sldId id="294" r:id="rId7"/>
    <p:sldId id="298" r:id="rId8"/>
    <p:sldId id="299" r:id="rId9"/>
    <p:sldId id="300" r:id="rId10"/>
    <p:sldId id="277" r:id="rId11"/>
    <p:sldId id="297" r:id="rId12"/>
    <p:sldId id="301" r:id="rId13"/>
    <p:sldId id="302" r:id="rId14"/>
    <p:sldId id="303" r:id="rId15"/>
    <p:sldId id="304" r:id="rId16"/>
    <p:sldId id="305" r:id="rId17"/>
    <p:sldId id="306" r:id="rId18"/>
    <p:sldId id="307" r:id="rId19"/>
    <p:sldId id="308" r:id="rId20"/>
    <p:sldId id="309" r:id="rId21"/>
    <p:sldId id="310" r:id="rId22"/>
    <p:sldId id="311" r:id="rId23"/>
    <p:sldId id="312" r:id="rId24"/>
    <p:sldId id="313" r:id="rId25"/>
    <p:sldId id="314" r:id="rId26"/>
    <p:sldId id="315" r:id="rId27"/>
    <p:sldId id="316" r:id="rId28"/>
    <p:sldId id="317" r:id="rId29"/>
    <p:sldId id="318" r:id="rId30"/>
    <p:sldId id="319" r:id="rId31"/>
    <p:sldId id="320" r:id="rId32"/>
    <p:sldId id="321" r:id="rId33"/>
    <p:sldId id="322" r:id="rId34"/>
    <p:sldId id="323" r:id="rId35"/>
    <p:sldId id="324" r:id="rId36"/>
    <p:sldId id="325" r:id="rId37"/>
    <p:sldId id="326" r:id="rId38"/>
    <p:sldId id="327" r:id="rId39"/>
    <p:sldId id="328" r:id="rId40"/>
    <p:sldId id="329" r:id="rId41"/>
    <p:sldId id="330" r:id="rId42"/>
    <p:sldId id="331" r:id="rId43"/>
    <p:sldId id="332" r:id="rId44"/>
    <p:sldId id="292" r:id="rId45"/>
    <p:sldId id="293" r:id="rId46"/>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F3F3F3"/>
    <a:srgbClr val="2E6CA4"/>
    <a:srgbClr val="F8CFA2"/>
    <a:srgbClr val="6F9AC0"/>
    <a:srgbClr val="FBE2D1"/>
    <a:srgbClr val="F9D3B9"/>
    <a:srgbClr val="9E0000"/>
    <a:srgbClr val="FF99CC"/>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91" autoAdjust="0"/>
    <p:restoredTop sz="94660" autoAdjust="0"/>
  </p:normalViewPr>
  <p:slideViewPr>
    <p:cSldViewPr snapToGrid="0">
      <p:cViewPr>
        <p:scale>
          <a:sx n="85" d="100"/>
          <a:sy n="85" d="100"/>
        </p:scale>
        <p:origin x="-204" y="-2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DA463F-A9B9-4EB4-B0C8-6B9A8678561D}" type="datetimeFigureOut">
              <a:rPr lang="zh-CN" altLang="en-US" smtClean="0"/>
              <a:t>2016/10/9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FC2C50-570C-4142-BE38-DD2376B65AF1}" type="slidenum">
              <a:rPr lang="zh-CN" altLang="en-US" smtClean="0"/>
              <a:t>‹#›</a:t>
            </a:fld>
            <a:endParaRPr lang="zh-CN" altLang="en-US"/>
          </a:p>
        </p:txBody>
      </p:sp>
    </p:spTree>
    <p:extLst>
      <p:ext uri="{BB962C8B-B14F-4D97-AF65-F5344CB8AC3E}">
        <p14:creationId xmlns:p14="http://schemas.microsoft.com/office/powerpoint/2010/main" val="227591367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900" b="1" kern="1200" dirty="0" smtClean="0">
                <a:solidFill>
                  <a:schemeClr val="tx1"/>
                </a:solidFill>
                <a:effectLst/>
                <a:latin typeface="+mn-lt"/>
                <a:ea typeface="+mn-ea"/>
                <a:cs typeface="+mn-cs"/>
              </a:rPr>
              <a:t>二是校内劳动，营造劳动教育氛围。</a:t>
            </a:r>
            <a:r>
              <a:rPr lang="zh-CN" altLang="zh-CN" sz="900" kern="1200" dirty="0" smtClean="0">
                <a:solidFill>
                  <a:schemeClr val="tx1"/>
                </a:solidFill>
                <a:effectLst/>
                <a:latin typeface="+mn-lt"/>
                <a:ea typeface="+mn-ea"/>
                <a:cs typeface="+mn-cs"/>
              </a:rPr>
              <a:t>种植，激发劳动兴趣。各中小学对校园绿地进行合理规划和分配，开辟专门区域种植农作物，让班级、学生认领绿植或责任田，孩子们在写观察日记的同时心中也播下了热爱劳动、珍视生命的种子。</a:t>
            </a:r>
            <a:endParaRPr lang="zh-CN" altLang="en-US" dirty="0"/>
          </a:p>
        </p:txBody>
      </p:sp>
      <p:sp>
        <p:nvSpPr>
          <p:cNvPr id="4" name="灯片编号占位符 3"/>
          <p:cNvSpPr>
            <a:spLocks noGrp="1"/>
          </p:cNvSpPr>
          <p:nvPr>
            <p:ph type="sldNum" sz="quarter" idx="10"/>
          </p:nvPr>
        </p:nvSpPr>
        <p:spPr/>
        <p:txBody>
          <a:bodyPr/>
          <a:lstStyle/>
          <a:p>
            <a:fld id="{37FC2C50-570C-4142-BE38-DD2376B65AF1}"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4083043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900" kern="1200" dirty="0" smtClean="0">
                <a:solidFill>
                  <a:schemeClr val="tx1"/>
                </a:solidFill>
                <a:effectLst/>
                <a:latin typeface="+mn-lt"/>
                <a:ea typeface="+mn-ea"/>
                <a:cs typeface="+mn-cs"/>
              </a:rPr>
              <a:t>17</a:t>
            </a:r>
            <a:r>
              <a:rPr lang="zh-CN" altLang="zh-CN" sz="900" kern="1200" dirty="0" smtClean="0">
                <a:solidFill>
                  <a:schemeClr val="tx1"/>
                </a:solidFill>
                <a:effectLst/>
                <a:latin typeface="+mn-lt"/>
                <a:ea typeface="+mn-ea"/>
                <a:cs typeface="+mn-cs"/>
              </a:rPr>
              <a:t>年来累计让</a:t>
            </a:r>
            <a:r>
              <a:rPr lang="en-US" altLang="zh-CN" sz="900" kern="1200" dirty="0" smtClean="0">
                <a:solidFill>
                  <a:schemeClr val="tx1"/>
                </a:solidFill>
                <a:effectLst/>
                <a:latin typeface="+mn-lt"/>
                <a:ea typeface="+mn-ea"/>
                <a:cs typeface="+mn-cs"/>
              </a:rPr>
              <a:t>20</a:t>
            </a:r>
            <a:r>
              <a:rPr lang="zh-CN" altLang="zh-CN" sz="900" kern="1200" dirty="0" smtClean="0">
                <a:solidFill>
                  <a:schemeClr val="tx1"/>
                </a:solidFill>
                <a:effectLst/>
                <a:latin typeface="+mn-lt"/>
                <a:ea typeface="+mn-ea"/>
                <a:cs typeface="+mn-cs"/>
              </a:rPr>
              <a:t>万学生在泥土的芬芳中开阔了视野。</a:t>
            </a:r>
            <a:endParaRPr lang="zh-CN" altLang="en-US" dirty="0"/>
          </a:p>
        </p:txBody>
      </p:sp>
      <p:sp>
        <p:nvSpPr>
          <p:cNvPr id="4" name="灯片编号占位符 3"/>
          <p:cNvSpPr>
            <a:spLocks noGrp="1"/>
          </p:cNvSpPr>
          <p:nvPr>
            <p:ph type="sldNum" sz="quarter" idx="10"/>
          </p:nvPr>
        </p:nvSpPr>
        <p:spPr/>
        <p:txBody>
          <a:bodyPr/>
          <a:lstStyle/>
          <a:p>
            <a:fld id="{37FC2C50-570C-4142-BE38-DD2376B65AF1}"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262836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900" kern="1200" dirty="0" smtClean="0">
                <a:solidFill>
                  <a:schemeClr val="tx1"/>
                </a:solidFill>
                <a:effectLst/>
                <a:latin typeface="+mn-lt"/>
                <a:ea typeface="+mn-ea"/>
                <a:cs typeface="+mn-cs"/>
              </a:rPr>
              <a:t>科技中心开发了</a:t>
            </a:r>
            <a:r>
              <a:rPr lang="en-US" altLang="zh-CN" sz="900" kern="1200" dirty="0" smtClean="0">
                <a:solidFill>
                  <a:schemeClr val="tx1"/>
                </a:solidFill>
                <a:effectLst/>
                <a:latin typeface="+mn-lt"/>
                <a:ea typeface="+mn-ea"/>
                <a:cs typeface="+mn-cs"/>
              </a:rPr>
              <a:t>9</a:t>
            </a:r>
            <a:r>
              <a:rPr lang="zh-CN" altLang="zh-CN" sz="900" kern="1200" dirty="0" smtClean="0">
                <a:solidFill>
                  <a:schemeClr val="tx1"/>
                </a:solidFill>
                <a:effectLst/>
                <a:latin typeface="+mn-lt"/>
                <a:ea typeface="+mn-ea"/>
                <a:cs typeface="+mn-cs"/>
              </a:rPr>
              <a:t>个类别</a:t>
            </a:r>
            <a:r>
              <a:rPr lang="en-US" altLang="zh-CN" sz="900" kern="1200" dirty="0" smtClean="0">
                <a:solidFill>
                  <a:schemeClr val="tx1"/>
                </a:solidFill>
                <a:effectLst/>
                <a:latin typeface="+mn-lt"/>
                <a:ea typeface="+mn-ea"/>
                <a:cs typeface="+mn-cs"/>
              </a:rPr>
              <a:t>20</a:t>
            </a:r>
            <a:r>
              <a:rPr lang="zh-CN" altLang="zh-CN" sz="900" kern="1200" dirty="0" smtClean="0">
                <a:solidFill>
                  <a:schemeClr val="tx1"/>
                </a:solidFill>
                <a:effectLst/>
                <a:latin typeface="+mn-lt"/>
                <a:ea typeface="+mn-ea"/>
                <a:cs typeface="+mn-cs"/>
              </a:rPr>
              <a:t>余项探究式必修和选修课程。</a:t>
            </a:r>
            <a:endParaRPr lang="zh-CN" altLang="en-US" dirty="0"/>
          </a:p>
        </p:txBody>
      </p:sp>
      <p:sp>
        <p:nvSpPr>
          <p:cNvPr id="4" name="灯片编号占位符 3"/>
          <p:cNvSpPr>
            <a:spLocks noGrp="1"/>
          </p:cNvSpPr>
          <p:nvPr>
            <p:ph type="sldNum" sz="quarter" idx="10"/>
          </p:nvPr>
        </p:nvSpPr>
        <p:spPr/>
        <p:txBody>
          <a:bodyPr/>
          <a:lstStyle/>
          <a:p>
            <a:fld id="{37FC2C50-570C-4142-BE38-DD2376B65AF1}"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2277892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CN" altLang="zh-CN" sz="900" kern="1200" dirty="0" smtClean="0">
                <a:solidFill>
                  <a:schemeClr val="tx1"/>
                </a:solidFill>
                <a:effectLst/>
                <a:latin typeface="+mn-lt"/>
                <a:ea typeface="+mn-ea"/>
                <a:cs typeface="+mn-cs"/>
              </a:rPr>
              <a:t>周末和寒暑假，</a:t>
            </a:r>
            <a:r>
              <a:rPr lang="en-US" altLang="zh-CN" sz="900" kern="1200" dirty="0" smtClean="0">
                <a:solidFill>
                  <a:schemeClr val="tx1"/>
                </a:solidFill>
                <a:effectLst/>
                <a:latin typeface="+mn-lt"/>
                <a:ea typeface="+mn-ea"/>
                <a:cs typeface="+mn-cs"/>
              </a:rPr>
              <a:t>300</a:t>
            </a:r>
            <a:r>
              <a:rPr lang="zh-CN" altLang="zh-CN" sz="900" kern="1200" dirty="0" smtClean="0">
                <a:solidFill>
                  <a:schemeClr val="tx1"/>
                </a:solidFill>
                <a:effectLst/>
                <a:latin typeface="+mn-lt"/>
                <a:ea typeface="+mn-ea"/>
                <a:cs typeface="+mn-cs"/>
              </a:rPr>
              <a:t>余个体验式设备面向全市义务开放，年接待</a:t>
            </a:r>
            <a:r>
              <a:rPr lang="en-US" altLang="zh-CN" sz="900" kern="1200" dirty="0" smtClean="0">
                <a:solidFill>
                  <a:schemeClr val="tx1"/>
                </a:solidFill>
                <a:effectLst/>
                <a:latin typeface="+mn-lt"/>
                <a:ea typeface="+mn-ea"/>
                <a:cs typeface="+mn-cs"/>
              </a:rPr>
              <a:t>12</a:t>
            </a:r>
            <a:r>
              <a:rPr lang="zh-CN" altLang="zh-CN" sz="900" kern="1200" dirty="0" smtClean="0">
                <a:solidFill>
                  <a:schemeClr val="tx1"/>
                </a:solidFill>
                <a:effectLst/>
                <a:latin typeface="+mn-lt"/>
                <a:ea typeface="+mn-ea"/>
                <a:cs typeface="+mn-cs"/>
              </a:rPr>
              <a:t>万人次，成为大连市所有学生和成人的科技乐园。</a:t>
            </a:r>
            <a:endParaRPr lang="zh-CN" altLang="en-US" dirty="0"/>
          </a:p>
        </p:txBody>
      </p:sp>
      <p:sp>
        <p:nvSpPr>
          <p:cNvPr id="4" name="灯片编号占位符 3"/>
          <p:cNvSpPr>
            <a:spLocks noGrp="1"/>
          </p:cNvSpPr>
          <p:nvPr>
            <p:ph type="sldNum" sz="quarter" idx="10"/>
          </p:nvPr>
        </p:nvSpPr>
        <p:spPr/>
        <p:txBody>
          <a:bodyPr/>
          <a:lstStyle/>
          <a:p>
            <a:fld id="{37FC2C50-570C-4142-BE38-DD2376B65AF1}" type="slidenum">
              <a:rPr lang="zh-CN" altLang="en-US" smtClean="0">
                <a:solidFill>
                  <a:prstClr val="black"/>
                </a:solidFill>
              </a:rPr>
              <a:pPr/>
              <a:t>34</a:t>
            </a:fld>
            <a:endParaRPr lang="zh-CN" altLang="en-US">
              <a:solidFill>
                <a:prstClr val="black"/>
              </a:solidFill>
            </a:endParaRPr>
          </a:p>
        </p:txBody>
      </p:sp>
    </p:spTree>
    <p:extLst>
      <p:ext uri="{BB962C8B-B14F-4D97-AF65-F5344CB8AC3E}">
        <p14:creationId xmlns:p14="http://schemas.microsoft.com/office/powerpoint/2010/main" val="4264664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900" kern="1200" dirty="0" smtClean="0">
                <a:solidFill>
                  <a:schemeClr val="tx1"/>
                </a:solidFill>
                <a:effectLst/>
                <a:latin typeface="+mn-lt"/>
                <a:ea typeface="+mn-ea"/>
                <a:cs typeface="+mn-cs"/>
              </a:rPr>
              <a:t>劳技中心开发了生活类、艺术类、技术类三大模块</a:t>
            </a:r>
            <a:r>
              <a:rPr lang="en-US" altLang="zh-CN" sz="900" kern="1200" dirty="0" smtClean="0">
                <a:solidFill>
                  <a:schemeClr val="tx1"/>
                </a:solidFill>
                <a:effectLst/>
                <a:latin typeface="+mn-lt"/>
                <a:ea typeface="+mn-ea"/>
                <a:cs typeface="+mn-cs"/>
              </a:rPr>
              <a:t>37</a:t>
            </a:r>
            <a:r>
              <a:rPr lang="zh-CN" altLang="zh-CN" sz="900" kern="1200" dirty="0" smtClean="0">
                <a:solidFill>
                  <a:schemeClr val="tx1"/>
                </a:solidFill>
                <a:effectLst/>
                <a:latin typeface="+mn-lt"/>
                <a:ea typeface="+mn-ea"/>
                <a:cs typeface="+mn-cs"/>
              </a:rPr>
              <a:t>门实践活动课程，</a:t>
            </a:r>
            <a:endParaRPr lang="zh-CN" altLang="en-US" dirty="0"/>
          </a:p>
        </p:txBody>
      </p:sp>
      <p:sp>
        <p:nvSpPr>
          <p:cNvPr id="4" name="灯片编号占位符 3"/>
          <p:cNvSpPr>
            <a:spLocks noGrp="1"/>
          </p:cNvSpPr>
          <p:nvPr>
            <p:ph type="sldNum" sz="quarter" idx="10"/>
          </p:nvPr>
        </p:nvSpPr>
        <p:spPr/>
        <p:txBody>
          <a:bodyPr/>
          <a:lstStyle/>
          <a:p>
            <a:fld id="{37FC2C50-570C-4142-BE38-DD2376B65AF1}" type="slidenum">
              <a:rPr lang="zh-CN" altLang="en-US" smtClean="0">
                <a:solidFill>
                  <a:prstClr val="black"/>
                </a:solidFill>
              </a:rPr>
              <a:pPr/>
              <a:t>35</a:t>
            </a:fld>
            <a:endParaRPr lang="zh-CN" altLang="en-US">
              <a:solidFill>
                <a:prstClr val="black"/>
              </a:solidFill>
            </a:endParaRPr>
          </a:p>
        </p:txBody>
      </p:sp>
    </p:spTree>
    <p:extLst>
      <p:ext uri="{BB962C8B-B14F-4D97-AF65-F5344CB8AC3E}">
        <p14:creationId xmlns:p14="http://schemas.microsoft.com/office/powerpoint/2010/main" val="2275139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900" kern="1200" dirty="0" smtClean="0">
                <a:solidFill>
                  <a:schemeClr val="tx1"/>
                </a:solidFill>
                <a:effectLst/>
                <a:latin typeface="+mn-lt"/>
                <a:ea typeface="+mn-ea"/>
                <a:cs typeface="+mn-cs"/>
              </a:rPr>
              <a:t>通过认知、体验、发现、探究、操作等学习方式，每年使近</a:t>
            </a:r>
            <a:r>
              <a:rPr lang="en-US" altLang="zh-CN" sz="900" kern="1200" dirty="0" smtClean="0">
                <a:solidFill>
                  <a:schemeClr val="tx1"/>
                </a:solidFill>
                <a:effectLst/>
                <a:latin typeface="+mn-lt"/>
                <a:ea typeface="+mn-ea"/>
                <a:cs typeface="+mn-cs"/>
              </a:rPr>
              <a:t>10</a:t>
            </a:r>
            <a:r>
              <a:rPr lang="zh-CN" altLang="zh-CN" sz="900" kern="1200" dirty="0" smtClean="0">
                <a:solidFill>
                  <a:schemeClr val="tx1"/>
                </a:solidFill>
                <a:effectLst/>
                <a:latin typeface="+mn-lt"/>
                <a:ea typeface="+mn-ea"/>
                <a:cs typeface="+mn-cs"/>
              </a:rPr>
              <a:t>万名学生在做中学，在学中做。</a:t>
            </a:r>
            <a:endParaRPr lang="zh-CN" altLang="en-US" dirty="0"/>
          </a:p>
        </p:txBody>
      </p:sp>
      <p:sp>
        <p:nvSpPr>
          <p:cNvPr id="4" name="灯片编号占位符 3"/>
          <p:cNvSpPr>
            <a:spLocks noGrp="1"/>
          </p:cNvSpPr>
          <p:nvPr>
            <p:ph type="sldNum" sz="quarter" idx="10"/>
          </p:nvPr>
        </p:nvSpPr>
        <p:spPr/>
        <p:txBody>
          <a:bodyPr/>
          <a:lstStyle/>
          <a:p>
            <a:fld id="{37FC2C50-570C-4142-BE38-DD2376B65AF1}" type="slidenum">
              <a:rPr lang="zh-CN" altLang="en-US" smtClean="0">
                <a:solidFill>
                  <a:prstClr val="black"/>
                </a:solidFill>
              </a:rPr>
              <a:pPr/>
              <a:t>36</a:t>
            </a:fld>
            <a:endParaRPr lang="zh-CN" altLang="en-US">
              <a:solidFill>
                <a:prstClr val="black"/>
              </a:solidFill>
            </a:endParaRPr>
          </a:p>
        </p:txBody>
      </p:sp>
    </p:spTree>
    <p:extLst>
      <p:ext uri="{BB962C8B-B14F-4D97-AF65-F5344CB8AC3E}">
        <p14:creationId xmlns:p14="http://schemas.microsoft.com/office/powerpoint/2010/main" val="4150530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900" kern="1200" dirty="0" smtClean="0">
                <a:solidFill>
                  <a:schemeClr val="tx1"/>
                </a:solidFill>
                <a:effectLst/>
                <a:latin typeface="+mn-lt"/>
                <a:ea typeface="+mn-ea"/>
                <a:cs typeface="+mn-cs"/>
              </a:rPr>
              <a:t>2003</a:t>
            </a:r>
            <a:r>
              <a:rPr lang="zh-CN" altLang="zh-CN" sz="900" kern="1200" dirty="0" smtClean="0">
                <a:solidFill>
                  <a:schemeClr val="tx1"/>
                </a:solidFill>
                <a:effectLst/>
                <a:latin typeface="+mn-lt"/>
                <a:ea typeface="+mn-ea"/>
                <a:cs typeface="+mn-cs"/>
              </a:rPr>
              <a:t>年起，我区开展了“挽起你我的手，共享温暖阳光”的爱心互动活动。</a:t>
            </a:r>
            <a:r>
              <a:rPr lang="en-US" altLang="zh-CN" sz="900" kern="1200" dirty="0" smtClean="0">
                <a:solidFill>
                  <a:schemeClr val="tx1"/>
                </a:solidFill>
                <a:effectLst/>
                <a:latin typeface="+mn-lt"/>
                <a:ea typeface="+mn-ea"/>
                <a:cs typeface="+mn-cs"/>
              </a:rPr>
              <a:t>2007</a:t>
            </a:r>
            <a:r>
              <a:rPr lang="zh-CN" altLang="zh-CN" sz="900" kern="1200" dirty="0" smtClean="0">
                <a:solidFill>
                  <a:schemeClr val="tx1"/>
                </a:solidFill>
                <a:effectLst/>
                <a:latin typeface="+mn-lt"/>
                <a:ea typeface="+mn-ea"/>
                <a:cs typeface="+mn-cs"/>
              </a:rPr>
              <a:t>年，在大型商场建立了启智学校的教学实习基地</a:t>
            </a:r>
            <a:r>
              <a:rPr lang="en-US" altLang="zh-CN" sz="900" kern="1200" dirty="0" smtClean="0">
                <a:solidFill>
                  <a:schemeClr val="tx1"/>
                </a:solidFill>
                <a:effectLst/>
                <a:latin typeface="+mn-lt"/>
                <a:ea typeface="+mn-ea"/>
                <a:cs typeface="+mn-cs"/>
              </a:rPr>
              <a:t>——</a:t>
            </a:r>
            <a:r>
              <a:rPr lang="zh-CN" altLang="zh-CN" sz="900" kern="1200" dirty="0" smtClean="0">
                <a:solidFill>
                  <a:schemeClr val="tx1"/>
                </a:solidFill>
                <a:effectLst/>
                <a:latin typeface="+mn-lt"/>
                <a:ea typeface="+mn-ea"/>
                <a:cs typeface="+mn-cs"/>
              </a:rPr>
              <a:t>爱心柜台，全区中小学生和家长在与特殊孩子们共同制作工艺品、共同义卖的过程中学会了接纳和感恩。</a:t>
            </a:r>
            <a:endParaRPr lang="zh-CN" altLang="en-US" dirty="0"/>
          </a:p>
        </p:txBody>
      </p:sp>
      <p:sp>
        <p:nvSpPr>
          <p:cNvPr id="4" name="灯片编号占位符 3"/>
          <p:cNvSpPr>
            <a:spLocks noGrp="1"/>
          </p:cNvSpPr>
          <p:nvPr>
            <p:ph type="sldNum" sz="quarter" idx="10"/>
          </p:nvPr>
        </p:nvSpPr>
        <p:spPr/>
        <p:txBody>
          <a:bodyPr/>
          <a:lstStyle/>
          <a:p>
            <a:fld id="{37FC2C50-570C-4142-BE38-DD2376B65AF1}" type="slidenum">
              <a:rPr lang="zh-CN" altLang="en-US" smtClean="0">
                <a:solidFill>
                  <a:prstClr val="black"/>
                </a:solidFill>
              </a:rPr>
              <a:pPr/>
              <a:t>37</a:t>
            </a:fld>
            <a:endParaRPr lang="zh-CN" altLang="en-US">
              <a:solidFill>
                <a:prstClr val="black"/>
              </a:solidFill>
            </a:endParaRPr>
          </a:p>
        </p:txBody>
      </p:sp>
    </p:spTree>
    <p:extLst>
      <p:ext uri="{BB962C8B-B14F-4D97-AF65-F5344CB8AC3E}">
        <p14:creationId xmlns:p14="http://schemas.microsoft.com/office/powerpoint/2010/main" val="2703577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900" kern="1200" dirty="0" smtClean="0">
                <a:solidFill>
                  <a:schemeClr val="tx1"/>
                </a:solidFill>
                <a:effectLst/>
                <a:latin typeface="+mn-lt"/>
                <a:ea typeface="+mn-ea"/>
                <a:cs typeface="+mn-cs"/>
              </a:rPr>
              <a:t>截至目前，全区每个学校都建立了爱心义工队，开展了“百洁布在行动”、“慈爱宝贝”、“环保志愿者”等百余项公益活动，自觉参与劳动，主动服务他人的意识扎根每个孩子的心灵深处。</a:t>
            </a:r>
            <a:endParaRPr lang="zh-CN" altLang="zh-CN" sz="9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37FC2C50-570C-4142-BE38-DD2376B65AF1}" type="slidenum">
              <a:rPr lang="zh-CN" altLang="en-US" smtClean="0">
                <a:solidFill>
                  <a:prstClr val="black"/>
                </a:solidFill>
              </a:rPr>
              <a:pPr/>
              <a:t>38</a:t>
            </a:fld>
            <a:endParaRPr lang="zh-CN" altLang="en-US">
              <a:solidFill>
                <a:prstClr val="black"/>
              </a:solidFill>
            </a:endParaRPr>
          </a:p>
        </p:txBody>
      </p:sp>
    </p:spTree>
    <p:extLst>
      <p:ext uri="{BB962C8B-B14F-4D97-AF65-F5344CB8AC3E}">
        <p14:creationId xmlns:p14="http://schemas.microsoft.com/office/powerpoint/2010/main" val="2777622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900" b="1" kern="1200" dirty="0" smtClean="0">
                <a:solidFill>
                  <a:schemeClr val="tx1"/>
                </a:solidFill>
                <a:effectLst/>
                <a:latin typeface="+mn-lt"/>
                <a:ea typeface="+mn-ea"/>
                <a:cs typeface="+mn-cs"/>
              </a:rPr>
              <a:t>四是家务劳动，形成劳动教育合力。</a:t>
            </a:r>
            <a:endParaRPr lang="zh-CN" altLang="en-US" dirty="0"/>
          </a:p>
        </p:txBody>
      </p:sp>
      <p:sp>
        <p:nvSpPr>
          <p:cNvPr id="4" name="灯片编号占位符 3"/>
          <p:cNvSpPr>
            <a:spLocks noGrp="1"/>
          </p:cNvSpPr>
          <p:nvPr>
            <p:ph type="sldNum" sz="quarter" idx="10"/>
          </p:nvPr>
        </p:nvSpPr>
        <p:spPr/>
        <p:txBody>
          <a:bodyPr/>
          <a:lstStyle/>
          <a:p>
            <a:fld id="{37FC2C50-570C-4142-BE38-DD2376B65AF1}" type="slidenum">
              <a:rPr lang="zh-CN" altLang="en-US" smtClean="0">
                <a:solidFill>
                  <a:prstClr val="black"/>
                </a:solidFill>
              </a:rPr>
              <a:pPr/>
              <a:t>39</a:t>
            </a:fld>
            <a:endParaRPr lang="zh-CN" altLang="en-US">
              <a:solidFill>
                <a:prstClr val="black"/>
              </a:solidFill>
            </a:endParaRPr>
          </a:p>
        </p:txBody>
      </p:sp>
    </p:spTree>
    <p:extLst>
      <p:ext uri="{BB962C8B-B14F-4D97-AF65-F5344CB8AC3E}">
        <p14:creationId xmlns:p14="http://schemas.microsoft.com/office/powerpoint/2010/main" val="2165921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900" kern="1200" dirty="0" smtClean="0">
                <a:solidFill>
                  <a:schemeClr val="tx1"/>
                </a:solidFill>
                <a:effectLst/>
                <a:latin typeface="+mn-lt"/>
                <a:ea typeface="+mn-ea"/>
                <a:cs typeface="+mn-cs"/>
              </a:rPr>
              <a:t>通过家长学校宣传引导家长们认识到劳动教育是一种最好的生活教育。孩子们在劳动中获得的生活体验、生活乐趣和生活态度与方式既是现在生活的需要，也是未来生存的需求。</a:t>
            </a:r>
            <a:endParaRPr lang="zh-CN" altLang="en-US" dirty="0"/>
          </a:p>
        </p:txBody>
      </p:sp>
      <p:sp>
        <p:nvSpPr>
          <p:cNvPr id="4" name="灯片编号占位符 3"/>
          <p:cNvSpPr>
            <a:spLocks noGrp="1"/>
          </p:cNvSpPr>
          <p:nvPr>
            <p:ph type="sldNum" sz="quarter" idx="10"/>
          </p:nvPr>
        </p:nvSpPr>
        <p:spPr/>
        <p:txBody>
          <a:bodyPr/>
          <a:lstStyle/>
          <a:p>
            <a:fld id="{37FC2C50-570C-4142-BE38-DD2376B65AF1}" type="slidenum">
              <a:rPr lang="zh-CN" altLang="en-US" smtClean="0">
                <a:solidFill>
                  <a:prstClr val="black"/>
                </a:solidFill>
              </a:rPr>
              <a:pPr/>
              <a:t>40</a:t>
            </a:fld>
            <a:endParaRPr lang="zh-CN" altLang="en-US">
              <a:solidFill>
                <a:prstClr val="black"/>
              </a:solidFill>
            </a:endParaRPr>
          </a:p>
        </p:txBody>
      </p:sp>
    </p:spTree>
    <p:extLst>
      <p:ext uri="{BB962C8B-B14F-4D97-AF65-F5344CB8AC3E}">
        <p14:creationId xmlns:p14="http://schemas.microsoft.com/office/powerpoint/2010/main" val="54877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900" kern="1200" dirty="0" smtClean="0">
                <a:solidFill>
                  <a:schemeClr val="tx1"/>
                </a:solidFill>
                <a:effectLst/>
                <a:latin typeface="+mn-lt"/>
                <a:ea typeface="+mn-ea"/>
                <a:cs typeface="+mn-cs"/>
              </a:rPr>
              <a:t>各学校按年龄开展亲子共同参与的“自理自立大比拼”</a:t>
            </a:r>
            <a:r>
              <a:rPr lang="en-US" altLang="zh-CN" sz="900" kern="1200" dirty="0" smtClean="0">
                <a:solidFill>
                  <a:schemeClr val="tx1"/>
                </a:solidFill>
                <a:effectLst/>
                <a:latin typeface="+mn-lt"/>
                <a:ea typeface="+mn-ea"/>
                <a:cs typeface="+mn-cs"/>
              </a:rPr>
              <a:t>——</a:t>
            </a:r>
            <a:r>
              <a:rPr lang="zh-CN" altLang="zh-CN" sz="900" kern="1200" dirty="0" smtClean="0">
                <a:solidFill>
                  <a:schemeClr val="tx1"/>
                </a:solidFill>
                <a:effectLst/>
                <a:latin typeface="+mn-lt"/>
                <a:ea typeface="+mn-ea"/>
                <a:cs typeface="+mn-cs"/>
              </a:rPr>
              <a:t>穿衣、戴帽、系鞋带比赛，</a:t>
            </a:r>
            <a:endParaRPr lang="zh-CN" altLang="en-US" dirty="0"/>
          </a:p>
        </p:txBody>
      </p:sp>
      <p:sp>
        <p:nvSpPr>
          <p:cNvPr id="4" name="灯片编号占位符 3"/>
          <p:cNvSpPr>
            <a:spLocks noGrp="1"/>
          </p:cNvSpPr>
          <p:nvPr>
            <p:ph type="sldNum" sz="quarter" idx="10"/>
          </p:nvPr>
        </p:nvSpPr>
        <p:spPr/>
        <p:txBody>
          <a:bodyPr/>
          <a:lstStyle/>
          <a:p>
            <a:fld id="{37FC2C50-570C-4142-BE38-DD2376B65AF1}" type="slidenum">
              <a:rPr lang="zh-CN" altLang="en-US" smtClean="0">
                <a:solidFill>
                  <a:prstClr val="black"/>
                </a:solidFill>
              </a:rPr>
              <a:pPr/>
              <a:t>41</a:t>
            </a:fld>
            <a:endParaRPr lang="zh-CN" altLang="en-US">
              <a:solidFill>
                <a:prstClr val="black"/>
              </a:solidFill>
            </a:endParaRPr>
          </a:p>
        </p:txBody>
      </p:sp>
    </p:spTree>
    <p:extLst>
      <p:ext uri="{BB962C8B-B14F-4D97-AF65-F5344CB8AC3E}">
        <p14:creationId xmlns:p14="http://schemas.microsoft.com/office/powerpoint/2010/main" val="3117945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900" kern="1200" dirty="0" smtClean="0">
                <a:solidFill>
                  <a:schemeClr val="tx1"/>
                </a:solidFill>
                <a:effectLst/>
                <a:latin typeface="+mn-lt"/>
                <a:ea typeface="+mn-ea"/>
                <a:cs typeface="+mn-cs"/>
              </a:rPr>
              <a:t>值日，唤起劳动责任。学生承担校园卫生保洁，不仅掌握了劳动技能，分工合作、共同完成值日的过程中，也懂得了合作、互助和责任。</a:t>
            </a:r>
            <a:endParaRPr lang="zh-CN" altLang="en-US" dirty="0"/>
          </a:p>
        </p:txBody>
      </p:sp>
      <p:sp>
        <p:nvSpPr>
          <p:cNvPr id="4" name="灯片编号占位符 3"/>
          <p:cNvSpPr>
            <a:spLocks noGrp="1"/>
          </p:cNvSpPr>
          <p:nvPr>
            <p:ph type="sldNum" sz="quarter" idx="10"/>
          </p:nvPr>
        </p:nvSpPr>
        <p:spPr/>
        <p:txBody>
          <a:bodyPr/>
          <a:lstStyle/>
          <a:p>
            <a:fld id="{37FC2C50-570C-4142-BE38-DD2376B65AF1}"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092739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900" kern="1200" dirty="0" smtClean="0">
                <a:solidFill>
                  <a:schemeClr val="tx1"/>
                </a:solidFill>
                <a:effectLst/>
                <a:latin typeface="+mn-lt"/>
                <a:ea typeface="+mn-ea"/>
                <a:cs typeface="+mn-cs"/>
              </a:rPr>
              <a:t>“帮厨小能手竞赛”</a:t>
            </a:r>
            <a:r>
              <a:rPr lang="en-US" altLang="zh-CN" sz="900" kern="1200" dirty="0" smtClean="0">
                <a:solidFill>
                  <a:schemeClr val="tx1"/>
                </a:solidFill>
                <a:effectLst/>
                <a:latin typeface="+mn-lt"/>
                <a:ea typeface="+mn-ea"/>
                <a:cs typeface="+mn-cs"/>
              </a:rPr>
              <a:t>——</a:t>
            </a:r>
            <a:r>
              <a:rPr lang="zh-CN" altLang="zh-CN" sz="900" kern="1200" dirty="0" smtClean="0">
                <a:solidFill>
                  <a:schemeClr val="tx1"/>
                </a:solidFill>
                <a:effectLst/>
                <a:latin typeface="+mn-lt"/>
                <a:ea typeface="+mn-ea"/>
                <a:cs typeface="+mn-cs"/>
              </a:rPr>
              <a:t>削土豆、摘菜、剥蒜、包饺子、做沙拉等，调动了学生主动学习、掌握和参与家庭基本劳动的积极性。</a:t>
            </a:r>
            <a:endParaRPr lang="zh-CN" altLang="en-US" dirty="0"/>
          </a:p>
        </p:txBody>
      </p:sp>
      <p:sp>
        <p:nvSpPr>
          <p:cNvPr id="4" name="灯片编号占位符 3"/>
          <p:cNvSpPr>
            <a:spLocks noGrp="1"/>
          </p:cNvSpPr>
          <p:nvPr>
            <p:ph type="sldNum" sz="quarter" idx="10"/>
          </p:nvPr>
        </p:nvSpPr>
        <p:spPr/>
        <p:txBody>
          <a:bodyPr/>
          <a:lstStyle/>
          <a:p>
            <a:fld id="{37FC2C50-570C-4142-BE38-DD2376B65AF1}" type="slidenum">
              <a:rPr lang="zh-CN" altLang="en-US" smtClean="0">
                <a:solidFill>
                  <a:prstClr val="black"/>
                </a:solidFill>
              </a:rPr>
              <a:pPr/>
              <a:t>42</a:t>
            </a:fld>
            <a:endParaRPr lang="zh-CN" altLang="en-US">
              <a:solidFill>
                <a:prstClr val="black"/>
              </a:solidFill>
            </a:endParaRPr>
          </a:p>
        </p:txBody>
      </p:sp>
    </p:spTree>
    <p:extLst>
      <p:ext uri="{BB962C8B-B14F-4D97-AF65-F5344CB8AC3E}">
        <p14:creationId xmlns:p14="http://schemas.microsoft.com/office/powerpoint/2010/main" val="1950597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900" kern="1200" dirty="0" smtClean="0">
                <a:solidFill>
                  <a:schemeClr val="tx1"/>
                </a:solidFill>
                <a:effectLst/>
                <a:latin typeface="+mn-lt"/>
                <a:ea typeface="+mn-ea"/>
                <a:cs typeface="+mn-cs"/>
              </a:rPr>
              <a:t>每年寒暑假，学校都会安排家务劳动任务，设立“</a:t>
            </a:r>
            <a:r>
              <a:rPr lang="en-US" altLang="zh-CN" sz="900" kern="1200" dirty="0" smtClean="0">
                <a:solidFill>
                  <a:schemeClr val="tx1"/>
                </a:solidFill>
                <a:effectLst/>
                <a:latin typeface="+mn-lt"/>
                <a:ea typeface="+mn-ea"/>
                <a:cs typeface="+mn-cs"/>
              </a:rPr>
              <a:t>22</a:t>
            </a:r>
            <a:r>
              <a:rPr lang="zh-CN" altLang="zh-CN" sz="900" kern="1200" dirty="0" smtClean="0">
                <a:solidFill>
                  <a:schemeClr val="tx1"/>
                </a:solidFill>
                <a:effectLst/>
                <a:latin typeface="+mn-lt"/>
                <a:ea typeface="+mn-ea"/>
                <a:cs typeface="+mn-cs"/>
              </a:rPr>
              <a:t>天家政服务岗”，亲子互动，开展“微信晒宝贝劳动成果”活动，激发了孩子们参与家务劳动的热情。</a:t>
            </a:r>
            <a:endParaRPr lang="zh-CN" altLang="zh-CN" sz="9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37FC2C50-570C-4142-BE38-DD2376B65AF1}" type="slidenum">
              <a:rPr lang="zh-CN" altLang="en-US" smtClean="0">
                <a:solidFill>
                  <a:prstClr val="black"/>
                </a:solidFill>
              </a:rPr>
              <a:pPr/>
              <a:t>43</a:t>
            </a:fld>
            <a:endParaRPr lang="zh-CN" altLang="en-US">
              <a:solidFill>
                <a:prstClr val="black"/>
              </a:solidFill>
            </a:endParaRPr>
          </a:p>
        </p:txBody>
      </p:sp>
    </p:spTree>
    <p:extLst>
      <p:ext uri="{BB962C8B-B14F-4D97-AF65-F5344CB8AC3E}">
        <p14:creationId xmlns:p14="http://schemas.microsoft.com/office/powerpoint/2010/main" val="3271606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900" kern="1200" dirty="0" smtClean="0">
                <a:solidFill>
                  <a:schemeClr val="tx1"/>
                </a:solidFill>
                <a:effectLst/>
                <a:latin typeface="+mn-lt"/>
                <a:ea typeface="+mn-ea"/>
                <a:cs typeface="+mn-cs"/>
              </a:rPr>
              <a:t>互动，学习榜样风采。组成百名小记者团，邀请百名劳模进校园，通过报告会、座谈会、采访报道和表彰等形式对学生进行劳动传统教育，《英模精神光照我》即将出版。</a:t>
            </a:r>
            <a:endParaRPr lang="zh-CN" altLang="en-US" dirty="0"/>
          </a:p>
        </p:txBody>
      </p:sp>
      <p:sp>
        <p:nvSpPr>
          <p:cNvPr id="4" name="灯片编号占位符 3"/>
          <p:cNvSpPr>
            <a:spLocks noGrp="1"/>
          </p:cNvSpPr>
          <p:nvPr>
            <p:ph type="sldNum" sz="quarter" idx="10"/>
          </p:nvPr>
        </p:nvSpPr>
        <p:spPr/>
        <p:txBody>
          <a:bodyPr/>
          <a:lstStyle/>
          <a:p>
            <a:fld id="{37FC2C50-570C-4142-BE38-DD2376B65AF1}"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2660200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900" b="1" kern="1200" dirty="0" smtClean="0">
                <a:solidFill>
                  <a:schemeClr val="tx1"/>
                </a:solidFill>
                <a:effectLst/>
                <a:latin typeface="+mn-lt"/>
                <a:ea typeface="+mn-ea"/>
                <a:cs typeface="+mn-cs"/>
              </a:rPr>
              <a:t>三是校外实践，延展劳动教育空间。</a:t>
            </a:r>
            <a:r>
              <a:rPr lang="zh-CN" altLang="zh-CN" sz="900" kern="1200" dirty="0" smtClean="0">
                <a:solidFill>
                  <a:schemeClr val="tx1"/>
                </a:solidFill>
                <a:effectLst/>
                <a:latin typeface="+mn-lt"/>
                <a:ea typeface="+mn-ea"/>
                <a:cs typeface="+mn-cs"/>
              </a:rPr>
              <a:t>自</a:t>
            </a:r>
            <a:r>
              <a:rPr lang="en-US" altLang="zh-CN" sz="900" kern="1200" dirty="0" smtClean="0">
                <a:solidFill>
                  <a:schemeClr val="tx1"/>
                </a:solidFill>
                <a:effectLst/>
                <a:latin typeface="+mn-lt"/>
                <a:ea typeface="+mn-ea"/>
                <a:cs typeface="+mn-cs"/>
              </a:rPr>
              <a:t>1999</a:t>
            </a:r>
            <a:r>
              <a:rPr lang="zh-CN" altLang="zh-CN" sz="900" kern="1200" dirty="0" smtClean="0">
                <a:solidFill>
                  <a:schemeClr val="tx1"/>
                </a:solidFill>
                <a:effectLst/>
                <a:latin typeface="+mn-lt"/>
                <a:ea typeface="+mn-ea"/>
                <a:cs typeface="+mn-cs"/>
              </a:rPr>
              <a:t>年起，我区通过自建、共享等形式</a:t>
            </a:r>
            <a:endParaRPr lang="zh-CN" altLang="en-US" dirty="0"/>
          </a:p>
        </p:txBody>
      </p:sp>
      <p:sp>
        <p:nvSpPr>
          <p:cNvPr id="4" name="灯片编号占位符 3"/>
          <p:cNvSpPr>
            <a:spLocks noGrp="1"/>
          </p:cNvSpPr>
          <p:nvPr>
            <p:ph type="sldNum" sz="quarter" idx="10"/>
          </p:nvPr>
        </p:nvSpPr>
        <p:spPr/>
        <p:txBody>
          <a:bodyPr/>
          <a:lstStyle/>
          <a:p>
            <a:fld id="{37FC2C50-570C-4142-BE38-DD2376B65AF1}"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060838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900" kern="1200" dirty="0" smtClean="0">
                <a:solidFill>
                  <a:schemeClr val="tx1"/>
                </a:solidFill>
                <a:effectLst/>
                <a:latin typeface="+mn-lt"/>
                <a:ea typeface="+mn-ea"/>
                <a:cs typeface="+mn-cs"/>
              </a:rPr>
              <a:t>建设了爱国主义教育类、●民族文化教育类、●公民意识教育类、●科普知识教育类、●创新体验教育类和●爱心体验教育类等</a:t>
            </a:r>
            <a:r>
              <a:rPr lang="en-US" altLang="zh-CN" sz="900" kern="1200" dirty="0" smtClean="0">
                <a:solidFill>
                  <a:schemeClr val="tx1"/>
                </a:solidFill>
                <a:effectLst/>
                <a:latin typeface="+mn-lt"/>
                <a:ea typeface="+mn-ea"/>
                <a:cs typeface="+mn-cs"/>
              </a:rPr>
              <a:t>6</a:t>
            </a:r>
            <a:r>
              <a:rPr lang="zh-CN" altLang="zh-CN" sz="900" kern="1200" dirty="0" smtClean="0">
                <a:solidFill>
                  <a:schemeClr val="tx1"/>
                </a:solidFill>
                <a:effectLst/>
                <a:latin typeface="+mn-lt"/>
                <a:ea typeface="+mn-ea"/>
                <a:cs typeface="+mn-cs"/>
              </a:rPr>
              <a:t>大类</a:t>
            </a:r>
            <a:r>
              <a:rPr lang="en-US" altLang="zh-CN" sz="900" kern="1200" dirty="0" smtClean="0">
                <a:solidFill>
                  <a:schemeClr val="tx1"/>
                </a:solidFill>
                <a:effectLst/>
                <a:latin typeface="+mn-lt"/>
                <a:ea typeface="+mn-ea"/>
                <a:cs typeface="+mn-cs"/>
              </a:rPr>
              <a:t>30</a:t>
            </a:r>
            <a:r>
              <a:rPr lang="zh-CN" altLang="zh-CN" sz="900" kern="1200" dirty="0" smtClean="0">
                <a:solidFill>
                  <a:schemeClr val="tx1"/>
                </a:solidFill>
                <a:effectLst/>
                <a:latin typeface="+mn-lt"/>
                <a:ea typeface="+mn-ea"/>
                <a:cs typeface="+mn-cs"/>
              </a:rPr>
              <a:t>余个学生校外实践基地，</a:t>
            </a:r>
            <a:endParaRPr lang="zh-CN" altLang="en-US" dirty="0"/>
          </a:p>
        </p:txBody>
      </p:sp>
      <p:sp>
        <p:nvSpPr>
          <p:cNvPr id="4" name="灯片编号占位符 3"/>
          <p:cNvSpPr>
            <a:spLocks noGrp="1"/>
          </p:cNvSpPr>
          <p:nvPr>
            <p:ph type="sldNum" sz="quarter" idx="10"/>
          </p:nvPr>
        </p:nvSpPr>
        <p:spPr/>
        <p:txBody>
          <a:bodyPr/>
          <a:lstStyle/>
          <a:p>
            <a:fld id="{37FC2C50-570C-4142-BE38-DD2376B65AF1}"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2237829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900" kern="1200" dirty="0" smtClean="0">
                <a:solidFill>
                  <a:schemeClr val="tx1"/>
                </a:solidFill>
                <a:effectLst/>
                <a:latin typeface="+mn-lt"/>
                <a:ea typeface="+mn-ea"/>
                <a:cs typeface="+mn-cs"/>
              </a:rPr>
              <a:t>6</a:t>
            </a:r>
            <a:r>
              <a:rPr lang="zh-CN" altLang="zh-CN" sz="900" kern="1200" dirty="0" smtClean="0">
                <a:solidFill>
                  <a:schemeClr val="tx1"/>
                </a:solidFill>
                <a:effectLst/>
                <a:latin typeface="+mn-lt"/>
                <a:ea typeface="+mn-ea"/>
                <a:cs typeface="+mn-cs"/>
              </a:rPr>
              <a:t>大类</a:t>
            </a:r>
            <a:r>
              <a:rPr lang="en-US" altLang="zh-CN" sz="900" kern="1200" dirty="0" smtClean="0">
                <a:solidFill>
                  <a:schemeClr val="tx1"/>
                </a:solidFill>
                <a:effectLst/>
                <a:latin typeface="+mn-lt"/>
                <a:ea typeface="+mn-ea"/>
                <a:cs typeface="+mn-cs"/>
              </a:rPr>
              <a:t>30</a:t>
            </a:r>
            <a:r>
              <a:rPr lang="zh-CN" altLang="zh-CN" sz="900" kern="1200" dirty="0" smtClean="0">
                <a:solidFill>
                  <a:schemeClr val="tx1"/>
                </a:solidFill>
                <a:effectLst/>
                <a:latin typeface="+mn-lt"/>
                <a:ea typeface="+mn-ea"/>
                <a:cs typeface="+mn-cs"/>
              </a:rPr>
              <a:t>余个学生校外实践基地，每年投入</a:t>
            </a:r>
            <a:r>
              <a:rPr lang="en-US" altLang="zh-CN" sz="900" kern="1200" dirty="0" smtClean="0">
                <a:solidFill>
                  <a:schemeClr val="tx1"/>
                </a:solidFill>
                <a:effectLst/>
                <a:latin typeface="+mn-lt"/>
                <a:ea typeface="+mn-ea"/>
                <a:cs typeface="+mn-cs"/>
              </a:rPr>
              <a:t>150</a:t>
            </a:r>
            <a:r>
              <a:rPr lang="zh-CN" altLang="zh-CN" sz="900" kern="1200" dirty="0" smtClean="0">
                <a:solidFill>
                  <a:schemeClr val="tx1"/>
                </a:solidFill>
                <a:effectLst/>
                <a:latin typeface="+mn-lt"/>
                <a:ea typeface="+mn-ea"/>
                <a:cs typeface="+mn-cs"/>
              </a:rPr>
              <a:t>万元用于学生免费用车，学生社会实践活动进入</a:t>
            </a:r>
            <a:r>
              <a:rPr lang="en-US" altLang="zh-CN" sz="900" kern="1200" dirty="0" smtClean="0">
                <a:solidFill>
                  <a:schemeClr val="tx1"/>
                </a:solidFill>
                <a:effectLst/>
                <a:latin typeface="+mn-lt"/>
                <a:ea typeface="+mn-ea"/>
                <a:cs typeface="+mn-cs"/>
              </a:rPr>
              <a:t>3.0</a:t>
            </a:r>
            <a:r>
              <a:rPr lang="zh-CN" altLang="zh-CN" sz="900" kern="1200" dirty="0" smtClean="0">
                <a:solidFill>
                  <a:schemeClr val="tx1"/>
                </a:solidFill>
                <a:effectLst/>
                <a:latin typeface="+mn-lt"/>
                <a:ea typeface="+mn-ea"/>
                <a:cs typeface="+mn-cs"/>
              </a:rPr>
              <a:t>时代。</a:t>
            </a:r>
            <a:endParaRPr lang="zh-CN" altLang="en-US" dirty="0"/>
          </a:p>
        </p:txBody>
      </p:sp>
      <p:sp>
        <p:nvSpPr>
          <p:cNvPr id="4" name="灯片编号占位符 3"/>
          <p:cNvSpPr>
            <a:spLocks noGrp="1"/>
          </p:cNvSpPr>
          <p:nvPr>
            <p:ph type="sldNum" sz="quarter" idx="10"/>
          </p:nvPr>
        </p:nvSpPr>
        <p:spPr/>
        <p:txBody>
          <a:bodyPr/>
          <a:lstStyle/>
          <a:p>
            <a:fld id="{37FC2C50-570C-4142-BE38-DD2376B65AF1}"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2421189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900" kern="1200" dirty="0" smtClean="0">
                <a:solidFill>
                  <a:schemeClr val="tx1"/>
                </a:solidFill>
                <a:effectLst/>
                <a:latin typeface="+mn-lt"/>
                <a:ea typeface="+mn-ea"/>
                <a:cs typeface="+mn-cs"/>
              </a:rPr>
              <a:t>在</a:t>
            </a:r>
            <a:r>
              <a:rPr lang="en-US" altLang="zh-CN" sz="900" kern="1200" dirty="0" smtClean="0">
                <a:solidFill>
                  <a:schemeClr val="tx1"/>
                </a:solidFill>
                <a:effectLst/>
                <a:latin typeface="+mn-lt"/>
                <a:ea typeface="+mn-ea"/>
                <a:cs typeface="+mn-cs"/>
              </a:rPr>
              <a:t>1500</a:t>
            </a:r>
            <a:r>
              <a:rPr lang="zh-CN" altLang="zh-CN" sz="900" kern="1200" dirty="0" smtClean="0">
                <a:solidFill>
                  <a:schemeClr val="tx1"/>
                </a:solidFill>
                <a:effectLst/>
                <a:latin typeface="+mn-lt"/>
                <a:ea typeface="+mn-ea"/>
                <a:cs typeface="+mn-cs"/>
              </a:rPr>
              <a:t>亩的学农基地先后开辟了集观赏、教育、活动、知识为一体的</a:t>
            </a:r>
            <a:endParaRPr lang="zh-CN" altLang="en-US" dirty="0"/>
          </a:p>
        </p:txBody>
      </p:sp>
      <p:sp>
        <p:nvSpPr>
          <p:cNvPr id="4" name="灯片编号占位符 3"/>
          <p:cNvSpPr>
            <a:spLocks noGrp="1"/>
          </p:cNvSpPr>
          <p:nvPr>
            <p:ph type="sldNum" sz="quarter" idx="10"/>
          </p:nvPr>
        </p:nvSpPr>
        <p:spPr/>
        <p:txBody>
          <a:bodyPr/>
          <a:lstStyle/>
          <a:p>
            <a:fld id="{37FC2C50-570C-4142-BE38-DD2376B65AF1}" type="slidenum">
              <a:rPr lang="zh-CN" altLang="en-US" smtClean="0">
                <a:solidFill>
                  <a:prstClr val="black"/>
                </a:solidFill>
              </a:rPr>
              <a:pPr/>
              <a:t>29</a:t>
            </a:fld>
            <a:endParaRPr lang="zh-CN" altLang="en-US">
              <a:solidFill>
                <a:prstClr val="black"/>
              </a:solidFill>
            </a:endParaRPr>
          </a:p>
        </p:txBody>
      </p:sp>
    </p:spTree>
    <p:extLst>
      <p:ext uri="{BB962C8B-B14F-4D97-AF65-F5344CB8AC3E}">
        <p14:creationId xmlns:p14="http://schemas.microsoft.com/office/powerpoint/2010/main" val="2143329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900" kern="1200" dirty="0" smtClean="0">
                <a:solidFill>
                  <a:schemeClr val="tx1"/>
                </a:solidFill>
                <a:effectLst/>
                <a:latin typeface="+mn-lt"/>
                <a:ea typeface="+mn-ea"/>
                <a:cs typeface="+mn-cs"/>
              </a:rPr>
              <a:t>“四区八园”，相继开发了</a:t>
            </a:r>
            <a:endParaRPr lang="zh-CN" altLang="en-US" dirty="0"/>
          </a:p>
        </p:txBody>
      </p:sp>
      <p:sp>
        <p:nvSpPr>
          <p:cNvPr id="4" name="灯片编号占位符 3"/>
          <p:cNvSpPr>
            <a:spLocks noGrp="1"/>
          </p:cNvSpPr>
          <p:nvPr>
            <p:ph type="sldNum" sz="quarter" idx="10"/>
          </p:nvPr>
        </p:nvSpPr>
        <p:spPr/>
        <p:txBody>
          <a:bodyPr/>
          <a:lstStyle/>
          <a:p>
            <a:fld id="{37FC2C50-570C-4142-BE38-DD2376B65AF1}"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2267432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900" kern="1200" dirty="0" smtClean="0">
                <a:solidFill>
                  <a:schemeClr val="tx1"/>
                </a:solidFill>
                <a:effectLst/>
                <a:latin typeface="+mn-lt"/>
                <a:ea typeface="+mn-ea"/>
                <a:cs typeface="+mn-cs"/>
              </a:rPr>
              <a:t>《学农基地课程用书》、《种植》及《养殖》等教材，开设实践体验课程</a:t>
            </a:r>
            <a:r>
              <a:rPr lang="en-US" altLang="zh-CN" sz="900" kern="1200" dirty="0" smtClean="0">
                <a:solidFill>
                  <a:schemeClr val="tx1"/>
                </a:solidFill>
                <a:effectLst/>
                <a:latin typeface="+mn-lt"/>
                <a:ea typeface="+mn-ea"/>
                <a:cs typeface="+mn-cs"/>
              </a:rPr>
              <a:t>30</a:t>
            </a:r>
            <a:r>
              <a:rPr lang="zh-CN" altLang="zh-CN" sz="900" kern="1200" dirty="0" smtClean="0">
                <a:solidFill>
                  <a:schemeClr val="tx1"/>
                </a:solidFill>
                <a:effectLst/>
                <a:latin typeface="+mn-lt"/>
                <a:ea typeface="+mn-ea"/>
                <a:cs typeface="+mn-cs"/>
              </a:rPr>
              <a:t>余门，</a:t>
            </a:r>
            <a:endParaRPr lang="zh-CN" altLang="en-US" dirty="0"/>
          </a:p>
        </p:txBody>
      </p:sp>
      <p:sp>
        <p:nvSpPr>
          <p:cNvPr id="4" name="灯片编号占位符 3"/>
          <p:cNvSpPr>
            <a:spLocks noGrp="1"/>
          </p:cNvSpPr>
          <p:nvPr>
            <p:ph type="sldNum" sz="quarter" idx="10"/>
          </p:nvPr>
        </p:nvSpPr>
        <p:spPr/>
        <p:txBody>
          <a:bodyPr/>
          <a:lstStyle/>
          <a:p>
            <a:fld id="{37FC2C50-570C-4142-BE38-DD2376B65AF1}"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1608872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bg>
      <p:bgPr>
        <a:gradFill>
          <a:gsLst>
            <a:gs pos="0">
              <a:srgbClr val="F7F7F7"/>
            </a:gs>
            <a:gs pos="68000">
              <a:schemeClr val="bg1">
                <a:lumMod val="95000"/>
              </a:schemeClr>
            </a:gs>
          </a:gsLst>
          <a:lin ang="2700000" scaled="1"/>
        </a:gradFill>
        <a:effectLst/>
      </p:bgPr>
    </p:bg>
    <p:spTree>
      <p:nvGrpSpPr>
        <p:cNvPr id="1" name=""/>
        <p:cNvGrpSpPr/>
        <p:nvPr/>
      </p:nvGrpSpPr>
      <p:grpSpPr>
        <a:xfrm>
          <a:off x="0" y="0"/>
          <a:ext cx="0" cy="0"/>
          <a:chOff x="0" y="0"/>
          <a:chExt cx="0" cy="0"/>
        </a:xfrm>
      </p:grpSpPr>
      <p:sp>
        <p:nvSpPr>
          <p:cNvPr id="19" name="任意多边形 18"/>
          <p:cNvSpPr/>
          <p:nvPr userDrawn="1"/>
        </p:nvSpPr>
        <p:spPr>
          <a:xfrm rot="5400000">
            <a:off x="284848" y="203164"/>
            <a:ext cx="373747" cy="333271"/>
          </a:xfrm>
          <a:custGeom>
            <a:avLst/>
            <a:gdLst>
              <a:gd name="connsiteX0" fmla="*/ 1 w 373747"/>
              <a:gd name="connsiteY0" fmla="*/ 234620 h 333271"/>
              <a:gd name="connsiteX1" fmla="*/ 186874 w 373747"/>
              <a:gd name="connsiteY1" fmla="*/ 0 h 333271"/>
              <a:gd name="connsiteX2" fmla="*/ 373747 w 373747"/>
              <a:gd name="connsiteY2" fmla="*/ 234620 h 333271"/>
              <a:gd name="connsiteX3" fmla="*/ 295171 w 373747"/>
              <a:gd name="connsiteY3" fmla="*/ 234620 h 333271"/>
              <a:gd name="connsiteX4" fmla="*/ 186873 w 373747"/>
              <a:gd name="connsiteY4" fmla="*/ 98651 h 333271"/>
              <a:gd name="connsiteX5" fmla="*/ 78575 w 373747"/>
              <a:gd name="connsiteY5" fmla="*/ 234620 h 333271"/>
              <a:gd name="connsiteX6" fmla="*/ 0 w 373747"/>
              <a:gd name="connsiteY6" fmla="*/ 333271 h 333271"/>
              <a:gd name="connsiteX7" fmla="*/ 78575 w 373747"/>
              <a:gd name="connsiteY7" fmla="*/ 234620 h 333271"/>
              <a:gd name="connsiteX8" fmla="*/ 295171 w 373747"/>
              <a:gd name="connsiteY8" fmla="*/ 234620 h 333271"/>
              <a:gd name="connsiteX9" fmla="*/ 373746 w 373747"/>
              <a:gd name="connsiteY9" fmla="*/ 333271 h 33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3747" h="333271">
                <a:moveTo>
                  <a:pt x="1" y="234620"/>
                </a:moveTo>
                <a:lnTo>
                  <a:pt x="186874" y="0"/>
                </a:lnTo>
                <a:lnTo>
                  <a:pt x="373747" y="234620"/>
                </a:lnTo>
                <a:lnTo>
                  <a:pt x="295171" y="234620"/>
                </a:lnTo>
                <a:lnTo>
                  <a:pt x="186873" y="98651"/>
                </a:lnTo>
                <a:lnTo>
                  <a:pt x="78575" y="234620"/>
                </a:lnTo>
                <a:close/>
                <a:moveTo>
                  <a:pt x="0" y="333271"/>
                </a:moveTo>
                <a:lnTo>
                  <a:pt x="78575" y="234620"/>
                </a:lnTo>
                <a:lnTo>
                  <a:pt x="295171" y="234620"/>
                </a:lnTo>
                <a:lnTo>
                  <a:pt x="373746" y="333271"/>
                </a:lnTo>
                <a:close/>
              </a:path>
            </a:pathLst>
          </a:cu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3"/>
          </a:p>
        </p:txBody>
      </p:sp>
      <p:cxnSp>
        <p:nvCxnSpPr>
          <p:cNvPr id="10" name="直接连接符 9"/>
          <p:cNvCxnSpPr/>
          <p:nvPr userDrawn="1"/>
        </p:nvCxnSpPr>
        <p:spPr>
          <a:xfrm>
            <a:off x="638357" y="545928"/>
            <a:ext cx="8248468" cy="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椭圆 10"/>
          <p:cNvSpPr/>
          <p:nvPr userDrawn="1"/>
        </p:nvSpPr>
        <p:spPr>
          <a:xfrm>
            <a:off x="8345261" y="326257"/>
            <a:ext cx="87086" cy="87086"/>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2" name="椭圆 11"/>
          <p:cNvSpPr/>
          <p:nvPr userDrawn="1"/>
        </p:nvSpPr>
        <p:spPr>
          <a:xfrm>
            <a:off x="8530999" y="326257"/>
            <a:ext cx="87086" cy="87086"/>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 name="椭圆 12"/>
          <p:cNvSpPr/>
          <p:nvPr userDrawn="1"/>
        </p:nvSpPr>
        <p:spPr>
          <a:xfrm>
            <a:off x="8716736" y="326257"/>
            <a:ext cx="87086" cy="87086"/>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252208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bg>
      <p:bgPr>
        <a:gradFill>
          <a:gsLst>
            <a:gs pos="0">
              <a:srgbClr val="F7F7F7"/>
            </a:gs>
            <a:gs pos="68000">
              <a:schemeClr val="bg1">
                <a:lumMod val="95000"/>
              </a:schemeClr>
            </a:gs>
          </a:gsLst>
          <a:lin ang="27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2458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9EB4CB57-ED10-4E8F-A8C9-0398F67505F1}" type="datetimeFigureOut">
              <a:rPr lang="zh-CN" altLang="en-US" smtClean="0"/>
              <a:t>2016/10/9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9B7924D-7F18-4608-BD75-75D8E2FB9B21}" type="slidenum">
              <a:rPr lang="zh-CN" altLang="en-US" smtClean="0"/>
              <a:t>‹#›</a:t>
            </a:fld>
            <a:endParaRPr lang="zh-CN" altLang="en-US"/>
          </a:p>
        </p:txBody>
      </p:sp>
    </p:spTree>
    <p:extLst>
      <p:ext uri="{BB962C8B-B14F-4D97-AF65-F5344CB8AC3E}">
        <p14:creationId xmlns:p14="http://schemas.microsoft.com/office/powerpoint/2010/main" val="129711359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9EB4CB57-ED10-4E8F-A8C9-0398F67505F1}" type="datetimeFigureOut">
              <a:rPr lang="zh-CN" altLang="en-US" smtClean="0"/>
              <a:t>2016/10/9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9B7924D-7F18-4608-BD75-75D8E2FB9B21}" type="slidenum">
              <a:rPr lang="zh-CN" altLang="en-US" smtClean="0"/>
              <a:t>‹#›</a:t>
            </a:fld>
            <a:endParaRPr lang="zh-CN" altLang="en-US"/>
          </a:p>
        </p:txBody>
      </p:sp>
    </p:spTree>
    <p:extLst>
      <p:ext uri="{BB962C8B-B14F-4D97-AF65-F5344CB8AC3E}">
        <p14:creationId xmlns:p14="http://schemas.microsoft.com/office/powerpoint/2010/main" val="186594585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9EB4CB57-ED10-4E8F-A8C9-0398F67505F1}" type="datetimeFigureOut">
              <a:rPr lang="zh-CN" altLang="en-US" smtClean="0"/>
              <a:t>2016/10/9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9B7924D-7F18-4608-BD75-75D8E2FB9B21}" type="slidenum">
              <a:rPr lang="zh-CN" altLang="en-US" smtClean="0"/>
              <a:t>‹#›</a:t>
            </a:fld>
            <a:endParaRPr lang="zh-CN" altLang="en-US"/>
          </a:p>
        </p:txBody>
      </p:sp>
    </p:spTree>
    <p:extLst>
      <p:ext uri="{BB962C8B-B14F-4D97-AF65-F5344CB8AC3E}">
        <p14:creationId xmlns:p14="http://schemas.microsoft.com/office/powerpoint/2010/main" val="209287326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B4CB57-ED10-4E8F-A8C9-0398F67505F1}" type="datetimeFigureOut">
              <a:rPr lang="zh-CN" altLang="en-US" smtClean="0"/>
              <a:t>2016/10/9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9B7924D-7F18-4608-BD75-75D8E2FB9B21}" type="slidenum">
              <a:rPr lang="zh-CN" altLang="en-US" smtClean="0"/>
              <a:t>‹#›</a:t>
            </a:fld>
            <a:endParaRPr lang="zh-CN" altLang="en-US"/>
          </a:p>
        </p:txBody>
      </p:sp>
    </p:spTree>
    <p:extLst>
      <p:ext uri="{BB962C8B-B14F-4D97-AF65-F5344CB8AC3E}">
        <p14:creationId xmlns:p14="http://schemas.microsoft.com/office/powerpoint/2010/main" val="166770324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9EB4CB57-ED10-4E8F-A8C9-0398F67505F1}" type="datetimeFigureOut">
              <a:rPr lang="zh-CN" altLang="en-US" smtClean="0"/>
              <a:t>2016/10/9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9B7924D-7F18-4608-BD75-75D8E2FB9B21}" type="slidenum">
              <a:rPr lang="zh-CN" altLang="en-US" smtClean="0"/>
              <a:t>‹#›</a:t>
            </a:fld>
            <a:endParaRPr lang="zh-CN" altLang="en-US"/>
          </a:p>
        </p:txBody>
      </p:sp>
    </p:spTree>
    <p:extLst>
      <p:ext uri="{BB962C8B-B14F-4D97-AF65-F5344CB8AC3E}">
        <p14:creationId xmlns:p14="http://schemas.microsoft.com/office/powerpoint/2010/main" val="1391917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9EB4CB57-ED10-4E8F-A8C9-0398F67505F1}" type="datetimeFigureOut">
              <a:rPr lang="zh-CN" altLang="en-US" smtClean="0"/>
              <a:t>2016/10/9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9B7924D-7F18-4608-BD75-75D8E2FB9B21}" type="slidenum">
              <a:rPr lang="zh-CN" altLang="en-US" smtClean="0"/>
              <a:t>‹#›</a:t>
            </a:fld>
            <a:endParaRPr lang="zh-CN" altLang="en-US"/>
          </a:p>
        </p:txBody>
      </p:sp>
    </p:spTree>
    <p:extLst>
      <p:ext uri="{BB962C8B-B14F-4D97-AF65-F5344CB8AC3E}">
        <p14:creationId xmlns:p14="http://schemas.microsoft.com/office/powerpoint/2010/main" val="3350358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9EB4CB57-ED10-4E8F-A8C9-0398F67505F1}" type="datetimeFigureOut">
              <a:rPr lang="zh-CN" altLang="en-US" smtClean="0"/>
              <a:t>2016/10/9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9B7924D-7F18-4608-BD75-75D8E2FB9B21}" type="slidenum">
              <a:rPr lang="zh-CN" altLang="en-US" smtClean="0"/>
              <a:t>‹#›</a:t>
            </a:fld>
            <a:endParaRPr lang="zh-CN" altLang="en-US"/>
          </a:p>
        </p:txBody>
      </p:sp>
    </p:spTree>
    <p:extLst>
      <p:ext uri="{BB962C8B-B14F-4D97-AF65-F5344CB8AC3E}">
        <p14:creationId xmlns:p14="http://schemas.microsoft.com/office/powerpoint/2010/main" val="1650184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EB4CB57-ED10-4E8F-A8C9-0398F67505F1}" type="datetimeFigureOut">
              <a:rPr lang="zh-CN" altLang="en-US" smtClean="0"/>
              <a:t>2016/10/9</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9B7924D-7F18-4608-BD75-75D8E2FB9B21}" type="slidenum">
              <a:rPr lang="zh-CN" altLang="en-US" smtClean="0"/>
              <a:t>‹#›</a:t>
            </a:fld>
            <a:endParaRPr lang="zh-CN" altLang="en-US"/>
          </a:p>
        </p:txBody>
      </p:sp>
    </p:spTree>
    <p:extLst>
      <p:ext uri="{BB962C8B-B14F-4D97-AF65-F5344CB8AC3E}">
        <p14:creationId xmlns:p14="http://schemas.microsoft.com/office/powerpoint/2010/main" val="359083803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61" r:id="rId3"/>
    <p:sldLayoutId id="2147483662" r:id="rId4"/>
    <p:sldLayoutId id="2147483666" r:id="rId5"/>
    <p:sldLayoutId id="2147483667" r:id="rId6"/>
    <p:sldLayoutId id="2147483668" r:id="rId7"/>
    <p:sldLayoutId id="2147483669" r:id="rId8"/>
    <p:sldLayoutId id="2147483670" r:id="rId9"/>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1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jpeg"/></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9.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21.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22.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png"/><Relationship Id="rId3" Type="http://schemas.openxmlformats.org/officeDocument/2006/relationships/image" Target="../media/image87.jpeg"/><Relationship Id="rId7" Type="http://schemas.openxmlformats.org/officeDocument/2006/relationships/image" Target="../media/image91.jpeg"/><Relationship Id="rId12" Type="http://schemas.openxmlformats.org/officeDocument/2006/relationships/image" Target="../media/image9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9.jpeg"/><Relationship Id="rId10" Type="http://schemas.openxmlformats.org/officeDocument/2006/relationships/image" Target="../media/image94.jpg"/><Relationship Id="rId4" Type="http://schemas.openxmlformats.org/officeDocument/2006/relationships/image" Target="../media/image88.jpeg"/><Relationship Id="rId9" Type="http://schemas.openxmlformats.org/officeDocument/2006/relationships/image" Target="../media/image93.jpg"/><Relationship Id="rId14" Type="http://schemas.openxmlformats.org/officeDocument/2006/relationships/image" Target="../media/image98.jpeg"/></Relationships>
</file>

<file path=ppt/slides/_rels/slide23.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jpeg"/><Relationship Id="rId3" Type="http://schemas.openxmlformats.org/officeDocument/2006/relationships/image" Target="../media/image93.jpg"/><Relationship Id="rId7" Type="http://schemas.openxmlformats.org/officeDocument/2006/relationships/image" Target="../media/image97.png"/><Relationship Id="rId12" Type="http://schemas.openxmlformats.org/officeDocument/2006/relationships/image" Target="../media/image102.jpeg"/><Relationship Id="rId2" Type="http://schemas.openxmlformats.org/officeDocument/2006/relationships/image" Target="../media/image92.jpeg"/><Relationship Id="rId1" Type="http://schemas.openxmlformats.org/officeDocument/2006/relationships/slideLayout" Target="../slideLayouts/slideLayout1.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jpeg"/><Relationship Id="rId15" Type="http://schemas.openxmlformats.org/officeDocument/2006/relationships/image" Target="../media/image105.jpeg"/><Relationship Id="rId10" Type="http://schemas.openxmlformats.org/officeDocument/2006/relationships/image" Target="../media/image100.jpeg"/><Relationship Id="rId4" Type="http://schemas.openxmlformats.org/officeDocument/2006/relationships/image" Target="../media/image94.jpg"/><Relationship Id="rId9" Type="http://schemas.openxmlformats.org/officeDocument/2006/relationships/image" Target="../media/image99.png"/><Relationship Id="rId14" Type="http://schemas.openxmlformats.org/officeDocument/2006/relationships/image" Target="../media/image104.png"/></Relationships>
</file>

<file path=ppt/slides/_rels/slide2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25.xml.rels><?xml version="1.0" encoding="UTF-8" standalone="yes"?>
<Relationships xmlns="http://schemas.openxmlformats.org/package/2006/relationships"><Relationship Id="rId8" Type="http://schemas.openxmlformats.org/officeDocument/2006/relationships/image" Target="../media/image112.jp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1.xml"/><Relationship Id="rId6" Type="http://schemas.openxmlformats.org/officeDocument/2006/relationships/image" Target="../media/image110.jpeg"/><Relationship Id="rId11" Type="http://schemas.openxmlformats.org/officeDocument/2006/relationships/image" Target="../media/image115.jpeg"/><Relationship Id="rId5" Type="http://schemas.openxmlformats.org/officeDocument/2006/relationships/image" Target="../media/image109.jpeg"/><Relationship Id="rId10" Type="http://schemas.openxmlformats.org/officeDocument/2006/relationships/image" Target="../media/image114.jpeg"/><Relationship Id="rId4" Type="http://schemas.openxmlformats.org/officeDocument/2006/relationships/image" Target="../media/image108.jpeg"/><Relationship Id="rId9" Type="http://schemas.openxmlformats.org/officeDocument/2006/relationships/image" Target="../media/image113.jpeg"/></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18" Type="http://schemas.openxmlformats.org/officeDocument/2006/relationships/image" Target="../media/image115.jpeg"/><Relationship Id="rId3" Type="http://schemas.openxmlformats.org/officeDocument/2006/relationships/image" Target="../media/image117.png"/><Relationship Id="rId7" Type="http://schemas.openxmlformats.org/officeDocument/2006/relationships/image" Target="../media/image119.png"/><Relationship Id="rId12" Type="http://schemas.openxmlformats.org/officeDocument/2006/relationships/image" Target="../media/image122.png"/><Relationship Id="rId17" Type="http://schemas.openxmlformats.org/officeDocument/2006/relationships/image" Target="../media/image114.jpeg"/><Relationship Id="rId2" Type="http://schemas.openxmlformats.org/officeDocument/2006/relationships/image" Target="../media/image116.jpeg"/><Relationship Id="rId16" Type="http://schemas.openxmlformats.org/officeDocument/2006/relationships/image" Target="../media/image113.jpe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8.png"/><Relationship Id="rId15" Type="http://schemas.openxmlformats.org/officeDocument/2006/relationships/image" Target="../media/image112.jpg"/><Relationship Id="rId10" Type="http://schemas.openxmlformats.org/officeDocument/2006/relationships/image" Target="../media/image121.png"/><Relationship Id="rId4" Type="http://schemas.microsoft.com/office/2007/relationships/hdphoto" Target="../media/hdphoto2.wdp"/><Relationship Id="rId9" Type="http://schemas.openxmlformats.org/officeDocument/2006/relationships/image" Target="../media/image120.png"/><Relationship Id="rId14" Type="http://schemas.openxmlformats.org/officeDocument/2006/relationships/image" Target="../media/image111.jpe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18" Type="http://schemas.openxmlformats.org/officeDocument/2006/relationships/image" Target="../media/image127.jpeg"/><Relationship Id="rId3" Type="http://schemas.openxmlformats.org/officeDocument/2006/relationships/image" Target="../media/image117.png"/><Relationship Id="rId21" Type="http://schemas.microsoft.com/office/2007/relationships/hdphoto" Target="../media/hdphoto7.wdp"/><Relationship Id="rId7" Type="http://schemas.openxmlformats.org/officeDocument/2006/relationships/image" Target="../media/image119.png"/><Relationship Id="rId12" Type="http://schemas.openxmlformats.org/officeDocument/2006/relationships/image" Target="../media/image122.png"/><Relationship Id="rId17" Type="http://schemas.openxmlformats.org/officeDocument/2006/relationships/image" Target="../media/image126.jpeg"/><Relationship Id="rId2" Type="http://schemas.openxmlformats.org/officeDocument/2006/relationships/image" Target="../media/image116.jpeg"/><Relationship Id="rId16" Type="http://schemas.openxmlformats.org/officeDocument/2006/relationships/image" Target="../media/image125.jpeg"/><Relationship Id="rId20" Type="http://schemas.openxmlformats.org/officeDocument/2006/relationships/image" Target="../media/image12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8.png"/><Relationship Id="rId15" Type="http://schemas.openxmlformats.org/officeDocument/2006/relationships/image" Target="../media/image124.jpeg"/><Relationship Id="rId10" Type="http://schemas.openxmlformats.org/officeDocument/2006/relationships/image" Target="../media/image121.png"/><Relationship Id="rId19" Type="http://schemas.openxmlformats.org/officeDocument/2006/relationships/image" Target="../media/image128.jpeg"/><Relationship Id="rId4" Type="http://schemas.microsoft.com/office/2007/relationships/hdphoto" Target="../media/hdphoto2.wdp"/><Relationship Id="rId9" Type="http://schemas.openxmlformats.org/officeDocument/2006/relationships/image" Target="../media/image120.png"/><Relationship Id="rId14" Type="http://schemas.openxmlformats.org/officeDocument/2006/relationships/image" Target="../media/image123.jpeg"/></Relationships>
</file>

<file path=ppt/slides/_rels/slide28.xml.rels><?xml version="1.0" encoding="UTF-8" standalone="yes"?>
<Relationships xmlns="http://schemas.openxmlformats.org/package/2006/relationships"><Relationship Id="rId8" Type="http://schemas.openxmlformats.org/officeDocument/2006/relationships/image" Target="../media/image128.jpeg"/><Relationship Id="rId13" Type="http://schemas.openxmlformats.org/officeDocument/2006/relationships/image" Target="../media/image131.jpg"/><Relationship Id="rId3" Type="http://schemas.openxmlformats.org/officeDocument/2006/relationships/image" Target="../media/image123.jpeg"/><Relationship Id="rId7" Type="http://schemas.openxmlformats.org/officeDocument/2006/relationships/image" Target="../media/image127.jpeg"/><Relationship Id="rId12" Type="http://schemas.microsoft.com/office/2007/relationships/hdphoto" Target="../media/hdphoto8.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6.jpeg"/><Relationship Id="rId11" Type="http://schemas.openxmlformats.org/officeDocument/2006/relationships/image" Target="../media/image130.png"/><Relationship Id="rId5" Type="http://schemas.openxmlformats.org/officeDocument/2006/relationships/image" Target="../media/image125.jpeg"/><Relationship Id="rId10" Type="http://schemas.microsoft.com/office/2007/relationships/hdphoto" Target="../media/hdphoto7.wdp"/><Relationship Id="rId4" Type="http://schemas.openxmlformats.org/officeDocument/2006/relationships/image" Target="../media/image124.jpeg"/><Relationship Id="rId9" Type="http://schemas.openxmlformats.org/officeDocument/2006/relationships/image" Target="../media/image129.png"/><Relationship Id="rId14" Type="http://schemas.openxmlformats.org/officeDocument/2006/relationships/image" Target="../media/image132.jpeg"/></Relationships>
</file>

<file path=ppt/slides/_rels/slide2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4.jpeg"/><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4.jpeg"/><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3.png"/><Relationship Id="rId7" Type="http://schemas.openxmlformats.org/officeDocument/2006/relationships/image" Target="../media/image136.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5.jpeg"/><Relationship Id="rId5" Type="http://schemas.openxmlformats.org/officeDocument/2006/relationships/image" Target="../media/image134.jpeg"/><Relationship Id="rId10" Type="http://schemas.openxmlformats.org/officeDocument/2006/relationships/image" Target="../media/image139.jpeg"/><Relationship Id="rId4" Type="http://schemas.microsoft.com/office/2007/relationships/hdphoto" Target="../media/hdphoto9.wdp"/><Relationship Id="rId9" Type="http://schemas.openxmlformats.org/officeDocument/2006/relationships/image" Target="../media/image138.jpeg"/></Relationships>
</file>

<file path=ppt/slides/_rels/slide31.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jpeg"/><Relationship Id="rId7" Type="http://schemas.openxmlformats.org/officeDocument/2006/relationships/image" Target="../media/image139.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8.jpeg"/><Relationship Id="rId11" Type="http://schemas.openxmlformats.org/officeDocument/2006/relationships/image" Target="../media/image143.jpeg"/><Relationship Id="rId5" Type="http://schemas.openxmlformats.org/officeDocument/2006/relationships/image" Target="../media/image137.jpeg"/><Relationship Id="rId10" Type="http://schemas.openxmlformats.org/officeDocument/2006/relationships/image" Target="../media/image142.jpeg"/><Relationship Id="rId4" Type="http://schemas.openxmlformats.org/officeDocument/2006/relationships/image" Target="../media/image136.jpeg"/><Relationship Id="rId9" Type="http://schemas.openxmlformats.org/officeDocument/2006/relationships/image" Target="../media/image141.jpeg"/></Relationships>
</file>

<file path=ppt/slides/_rels/slide32.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3.jpeg"/><Relationship Id="rId11" Type="http://schemas.openxmlformats.org/officeDocument/2006/relationships/image" Target="../media/image148.jpeg"/><Relationship Id="rId5" Type="http://schemas.openxmlformats.org/officeDocument/2006/relationships/image" Target="../media/image142.jpeg"/><Relationship Id="rId10" Type="http://schemas.openxmlformats.org/officeDocument/2006/relationships/image" Target="../media/image147.jpeg"/><Relationship Id="rId4" Type="http://schemas.openxmlformats.org/officeDocument/2006/relationships/image" Target="../media/image141.jpeg"/><Relationship Id="rId9" Type="http://schemas.openxmlformats.org/officeDocument/2006/relationships/image" Target="../media/image146.jpeg"/></Relationships>
</file>

<file path=ppt/slides/_rels/slide33.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jpg"/><Relationship Id="rId7" Type="http://schemas.openxmlformats.org/officeDocument/2006/relationships/image" Target="../media/image153.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2.jpeg"/><Relationship Id="rId5" Type="http://schemas.openxmlformats.org/officeDocument/2006/relationships/image" Target="../media/image151.jpg"/><Relationship Id="rId4" Type="http://schemas.openxmlformats.org/officeDocument/2006/relationships/image" Target="../media/image150.jpg"/><Relationship Id="rId9" Type="http://schemas.microsoft.com/office/2007/relationships/hdphoto" Target="../media/hdphoto10.wdp"/></Relationships>
</file>

<file path=ppt/slides/_rels/slide34.xml.rels><?xml version="1.0" encoding="UTF-8" standalone="yes"?>
<Relationships xmlns="http://schemas.openxmlformats.org/package/2006/relationships"><Relationship Id="rId8" Type="http://schemas.openxmlformats.org/officeDocument/2006/relationships/image" Target="../media/image149.jpg"/><Relationship Id="rId13" Type="http://schemas.openxmlformats.org/officeDocument/2006/relationships/image" Target="../media/image154.png"/><Relationship Id="rId3" Type="http://schemas.openxmlformats.org/officeDocument/2006/relationships/image" Target="../media/image155.jpeg"/><Relationship Id="rId7" Type="http://schemas.openxmlformats.org/officeDocument/2006/relationships/image" Target="../media/image159.jpeg"/><Relationship Id="rId12" Type="http://schemas.openxmlformats.org/officeDocument/2006/relationships/image" Target="../media/image153.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8.jpeg"/><Relationship Id="rId11" Type="http://schemas.openxmlformats.org/officeDocument/2006/relationships/image" Target="../media/image152.jpeg"/><Relationship Id="rId5" Type="http://schemas.openxmlformats.org/officeDocument/2006/relationships/image" Target="../media/image157.jpeg"/><Relationship Id="rId10" Type="http://schemas.openxmlformats.org/officeDocument/2006/relationships/image" Target="../media/image151.jpg"/><Relationship Id="rId4" Type="http://schemas.openxmlformats.org/officeDocument/2006/relationships/image" Target="../media/image156.jpeg"/><Relationship Id="rId9" Type="http://schemas.openxmlformats.org/officeDocument/2006/relationships/image" Target="../media/image150.jpg"/><Relationship Id="rId14" Type="http://schemas.microsoft.com/office/2007/relationships/hdphoto" Target="../media/hdphoto10.wdp"/></Relationships>
</file>

<file path=ppt/slides/_rels/slide35.xml.rels><?xml version="1.0" encoding="UTF-8" standalone="yes"?>
<Relationships xmlns="http://schemas.openxmlformats.org/package/2006/relationships"><Relationship Id="rId8" Type="http://schemas.openxmlformats.org/officeDocument/2006/relationships/image" Target="../media/image160.jpeg"/><Relationship Id="rId13" Type="http://schemas.openxmlformats.org/officeDocument/2006/relationships/image" Target="../media/image165.png"/><Relationship Id="rId3" Type="http://schemas.openxmlformats.org/officeDocument/2006/relationships/image" Target="../media/image155.jpeg"/><Relationship Id="rId7" Type="http://schemas.openxmlformats.org/officeDocument/2006/relationships/image" Target="../media/image159.jpeg"/><Relationship Id="rId12" Type="http://schemas.openxmlformats.org/officeDocument/2006/relationships/image" Target="../media/image16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58.jpeg"/><Relationship Id="rId11" Type="http://schemas.openxmlformats.org/officeDocument/2006/relationships/image" Target="../media/image163.jpeg"/><Relationship Id="rId5" Type="http://schemas.openxmlformats.org/officeDocument/2006/relationships/image" Target="../media/image157.jpeg"/><Relationship Id="rId10" Type="http://schemas.openxmlformats.org/officeDocument/2006/relationships/image" Target="../media/image162.jpg"/><Relationship Id="rId4" Type="http://schemas.openxmlformats.org/officeDocument/2006/relationships/image" Target="../media/image156.jpeg"/><Relationship Id="rId9" Type="http://schemas.openxmlformats.org/officeDocument/2006/relationships/image" Target="../media/image161.jpg"/><Relationship Id="rId14" Type="http://schemas.microsoft.com/office/2007/relationships/hdphoto" Target="../media/hdphoto11.wdp"/></Relationships>
</file>

<file path=ppt/slides/_rels/slide36.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69.jpeg"/><Relationship Id="rId3" Type="http://schemas.openxmlformats.org/officeDocument/2006/relationships/image" Target="../media/image160.jpeg"/><Relationship Id="rId7" Type="http://schemas.openxmlformats.org/officeDocument/2006/relationships/image" Target="../media/image164.jpeg"/><Relationship Id="rId12" Type="http://schemas.openxmlformats.org/officeDocument/2006/relationships/image" Target="../media/image168.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3.jpeg"/><Relationship Id="rId11" Type="http://schemas.openxmlformats.org/officeDocument/2006/relationships/image" Target="../media/image167.jpeg"/><Relationship Id="rId5" Type="http://schemas.openxmlformats.org/officeDocument/2006/relationships/image" Target="../media/image162.jpg"/><Relationship Id="rId10" Type="http://schemas.openxmlformats.org/officeDocument/2006/relationships/image" Target="../media/image166.jpeg"/><Relationship Id="rId4" Type="http://schemas.openxmlformats.org/officeDocument/2006/relationships/image" Target="../media/image161.jpg"/><Relationship Id="rId9" Type="http://schemas.microsoft.com/office/2007/relationships/hdphoto" Target="../media/hdphoto11.wdp"/></Relationships>
</file>

<file path=ppt/slides/_rels/slide3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g"/></Relationships>
</file>

<file path=ppt/slides/_rels/slide38.xml.rels><?xml version="1.0" encoding="UTF-8" standalone="yes"?>
<Relationships xmlns="http://schemas.openxmlformats.org/package/2006/relationships"><Relationship Id="rId3" Type="http://schemas.openxmlformats.org/officeDocument/2006/relationships/image" Target="../media/image174.jpeg"/><Relationship Id="rId7" Type="http://schemas.openxmlformats.org/officeDocument/2006/relationships/image" Target="../media/image178.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JPG"/><Relationship Id="rId5" Type="http://schemas.openxmlformats.org/officeDocument/2006/relationships/image" Target="../media/image18.jpg"/><Relationship Id="rId10" Type="http://schemas.openxmlformats.org/officeDocument/2006/relationships/image" Target="../media/image23.jpeg"/><Relationship Id="rId4" Type="http://schemas.openxmlformats.org/officeDocument/2006/relationships/image" Target="../media/image17.JPG"/><Relationship Id="rId9" Type="http://schemas.openxmlformats.org/officeDocument/2006/relationships/image" Target="../media/image22.jpeg"/></Relationships>
</file>

<file path=ppt/slides/_rels/slide40.xml.rels><?xml version="1.0" encoding="UTF-8" standalone="yes"?>
<Relationships xmlns="http://schemas.openxmlformats.org/package/2006/relationships"><Relationship Id="rId3" Type="http://schemas.openxmlformats.org/officeDocument/2006/relationships/image" Target="../media/image179.jpeg"/><Relationship Id="rId7" Type="http://schemas.openxmlformats.org/officeDocument/2006/relationships/image" Target="../media/image183.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jpeg"/></Relationships>
</file>

<file path=ppt/slides/_rels/slide41.xml.rels><?xml version="1.0" encoding="UTF-8" standalone="yes"?>
<Relationships xmlns="http://schemas.openxmlformats.org/package/2006/relationships"><Relationship Id="rId3" Type="http://schemas.openxmlformats.org/officeDocument/2006/relationships/image" Target="../media/image184.jpeg"/><Relationship Id="rId7" Type="http://schemas.openxmlformats.org/officeDocument/2006/relationships/image" Target="../media/image188.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jpeg"/></Relationships>
</file>

<file path=ppt/slides/_rels/slide4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s>
</file>

<file path=ppt/slides/_rels/slide43.xml.rels><?xml version="1.0" encoding="UTF-8" standalone="yes"?>
<Relationships xmlns="http://schemas.openxmlformats.org/package/2006/relationships"><Relationship Id="rId3" Type="http://schemas.openxmlformats.org/officeDocument/2006/relationships/image" Target="../media/image193.jpg"/><Relationship Id="rId7" Type="http://schemas.openxmlformats.org/officeDocument/2006/relationships/image" Target="../media/image197.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96.jpeg"/><Relationship Id="rId5" Type="http://schemas.openxmlformats.org/officeDocument/2006/relationships/image" Target="../media/image195.jpg"/><Relationship Id="rId4" Type="http://schemas.openxmlformats.org/officeDocument/2006/relationships/image" Target="../media/image194.jpeg"/></Relationships>
</file>

<file path=ppt/slides/_rels/slide44.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209.png"/><Relationship Id="rId18" Type="http://schemas.openxmlformats.org/officeDocument/2006/relationships/image" Target="../media/image214.jpeg"/><Relationship Id="rId3" Type="http://schemas.openxmlformats.org/officeDocument/2006/relationships/image" Target="../media/image199.png"/><Relationship Id="rId21" Type="http://schemas.openxmlformats.org/officeDocument/2006/relationships/image" Target="../media/image217.jpeg"/><Relationship Id="rId7" Type="http://schemas.openxmlformats.org/officeDocument/2006/relationships/image" Target="../media/image203.png"/><Relationship Id="rId12" Type="http://schemas.openxmlformats.org/officeDocument/2006/relationships/image" Target="../media/image208.png"/><Relationship Id="rId17" Type="http://schemas.openxmlformats.org/officeDocument/2006/relationships/image" Target="../media/image213.jpeg"/><Relationship Id="rId2" Type="http://schemas.openxmlformats.org/officeDocument/2006/relationships/image" Target="../media/image198.png"/><Relationship Id="rId16" Type="http://schemas.openxmlformats.org/officeDocument/2006/relationships/image" Target="../media/image212.jpeg"/><Relationship Id="rId20" Type="http://schemas.openxmlformats.org/officeDocument/2006/relationships/image" Target="../media/image216.jpeg"/><Relationship Id="rId1" Type="http://schemas.openxmlformats.org/officeDocument/2006/relationships/slideLayout" Target="../slideLayouts/slideLayout2.xml"/><Relationship Id="rId6" Type="http://schemas.openxmlformats.org/officeDocument/2006/relationships/image" Target="../media/image202.png"/><Relationship Id="rId11" Type="http://schemas.openxmlformats.org/officeDocument/2006/relationships/image" Target="../media/image207.png"/><Relationship Id="rId5" Type="http://schemas.openxmlformats.org/officeDocument/2006/relationships/image" Target="../media/image201.png"/><Relationship Id="rId15" Type="http://schemas.openxmlformats.org/officeDocument/2006/relationships/image" Target="../media/image211.jpeg"/><Relationship Id="rId23" Type="http://schemas.openxmlformats.org/officeDocument/2006/relationships/image" Target="../media/image219.jpeg"/><Relationship Id="rId10" Type="http://schemas.openxmlformats.org/officeDocument/2006/relationships/image" Target="../media/image206.png"/><Relationship Id="rId19" Type="http://schemas.openxmlformats.org/officeDocument/2006/relationships/image" Target="../media/image215.jpeg"/><Relationship Id="rId4" Type="http://schemas.openxmlformats.org/officeDocument/2006/relationships/image" Target="../media/image200.png"/><Relationship Id="rId9" Type="http://schemas.openxmlformats.org/officeDocument/2006/relationships/image" Target="../media/image205.png"/><Relationship Id="rId14" Type="http://schemas.openxmlformats.org/officeDocument/2006/relationships/image" Target="../media/image210.png"/><Relationship Id="rId22" Type="http://schemas.openxmlformats.org/officeDocument/2006/relationships/image" Target="../media/image21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2.jpeg"/><Relationship Id="rId5" Type="http://schemas.microsoft.com/office/2007/relationships/hdphoto" Target="../media/hdphoto1.wdp"/><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7F7F7"/>
            </a:gs>
            <a:gs pos="71000">
              <a:schemeClr val="bg1">
                <a:lumMod val="95000"/>
              </a:schemeClr>
            </a:gs>
            <a:gs pos="100000">
              <a:schemeClr val="bg1">
                <a:lumMod val="85000"/>
              </a:schemeClr>
            </a:gs>
          </a:gsLst>
          <a:lin ang="2700000" scaled="1"/>
          <a:tileRect/>
        </a:gradFill>
        <a:effectLst/>
      </p:bgPr>
    </p:bg>
    <p:spTree>
      <p:nvGrpSpPr>
        <p:cNvPr id="1" name=""/>
        <p:cNvGrpSpPr/>
        <p:nvPr/>
      </p:nvGrpSpPr>
      <p:grpSpPr>
        <a:xfrm>
          <a:off x="0" y="0"/>
          <a:ext cx="0" cy="0"/>
          <a:chOff x="0" y="0"/>
          <a:chExt cx="0" cy="0"/>
        </a:xfrm>
      </p:grpSpPr>
      <p:sp>
        <p:nvSpPr>
          <p:cNvPr id="38" name="等腰三角形 37"/>
          <p:cNvSpPr/>
          <p:nvPr/>
        </p:nvSpPr>
        <p:spPr>
          <a:xfrm rot="11512010">
            <a:off x="7288495" y="2836876"/>
            <a:ext cx="429739" cy="390039"/>
          </a:xfrm>
          <a:prstGeom prs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9" name="等腰三角形 38"/>
          <p:cNvSpPr/>
          <p:nvPr/>
        </p:nvSpPr>
        <p:spPr>
          <a:xfrm rot="20640016">
            <a:off x="6113430" y="1697080"/>
            <a:ext cx="336572" cy="321175"/>
          </a:xfrm>
          <a:prstGeom prs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0" name="等腰三角形 39"/>
          <p:cNvSpPr/>
          <p:nvPr/>
        </p:nvSpPr>
        <p:spPr>
          <a:xfrm rot="10800000">
            <a:off x="3985703" y="2056003"/>
            <a:ext cx="232793" cy="156704"/>
          </a:xfrm>
          <a:prstGeom prs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1" name="等腰三角形 40"/>
          <p:cNvSpPr/>
          <p:nvPr/>
        </p:nvSpPr>
        <p:spPr>
          <a:xfrm rot="4226726">
            <a:off x="8836686" y="2855521"/>
            <a:ext cx="172184" cy="156278"/>
          </a:xfrm>
          <a:prstGeom prs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3" name="等腰三角形 42"/>
          <p:cNvSpPr/>
          <p:nvPr/>
        </p:nvSpPr>
        <p:spPr>
          <a:xfrm rot="12011271">
            <a:off x="83773" y="1259755"/>
            <a:ext cx="232793" cy="156704"/>
          </a:xfrm>
          <a:prstGeom prs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7" name="TextBox 42"/>
          <p:cNvSpPr txBox="1"/>
          <p:nvPr/>
        </p:nvSpPr>
        <p:spPr>
          <a:xfrm>
            <a:off x="558153" y="4498202"/>
            <a:ext cx="1125629" cy="338554"/>
          </a:xfrm>
          <a:prstGeom prst="rect">
            <a:avLst/>
          </a:prstGeom>
          <a:noFill/>
        </p:spPr>
        <p:txBody>
          <a:bodyPr wrap="none" rtlCol="0">
            <a:spAutoFit/>
          </a:bodyPr>
          <a:lstStyle/>
          <a:p>
            <a:r>
              <a:rPr lang="en-US" altLang="zh-CN" sz="1600" dirty="0" smtClean="0">
                <a:latin typeface="微软雅黑" pitchFamily="34" charset="-122"/>
                <a:ea typeface="微软雅黑" pitchFamily="34" charset="-122"/>
              </a:rPr>
              <a:t>2016.9.22</a:t>
            </a:r>
            <a:endParaRPr lang="zh-CN" altLang="en-US" sz="1600" dirty="0">
              <a:latin typeface="微软雅黑" pitchFamily="34" charset="-122"/>
              <a:ea typeface="微软雅黑" pitchFamily="34" charset="-122"/>
            </a:endParaRPr>
          </a:p>
        </p:txBody>
      </p:sp>
      <p:sp>
        <p:nvSpPr>
          <p:cNvPr id="9" name="矩形 8"/>
          <p:cNvSpPr/>
          <p:nvPr/>
        </p:nvSpPr>
        <p:spPr>
          <a:xfrm>
            <a:off x="534720" y="3006157"/>
            <a:ext cx="5158785" cy="1200329"/>
          </a:xfrm>
          <a:prstGeom prst="rect">
            <a:avLst/>
          </a:prstGeom>
          <a:effectLst/>
        </p:spPr>
        <p:txBody>
          <a:bodyPr wrap="none">
            <a:spAutoFit/>
          </a:bodyPr>
          <a:lstStyle/>
          <a:p>
            <a:r>
              <a:rPr lang="zh-CN" altLang="en-US" sz="3000" b="1" dirty="0" smtClean="0">
                <a:solidFill>
                  <a:srgbClr val="6D252E"/>
                </a:solidFill>
                <a:latin typeface="微软雅黑" panose="020B0503020204020204" pitchFamily="34" charset="-122"/>
                <a:ea typeface="微软雅黑" panose="020B0503020204020204" pitchFamily="34" charset="-122"/>
              </a:rPr>
              <a:t>   </a:t>
            </a:r>
            <a:r>
              <a:rPr lang="zh-CN" altLang="en-US" sz="3600" b="1" dirty="0" smtClean="0">
                <a:solidFill>
                  <a:srgbClr val="6D252E"/>
                </a:solidFill>
                <a:latin typeface="方正粗倩简体" panose="03000509000000000000" pitchFamily="65" charset="-122"/>
                <a:ea typeface="方正粗倩简体" panose="03000509000000000000" pitchFamily="65" charset="-122"/>
              </a:rPr>
              <a:t>积极</a:t>
            </a:r>
            <a:r>
              <a:rPr lang="zh-CN" altLang="en-US" sz="3600" b="1" dirty="0">
                <a:solidFill>
                  <a:srgbClr val="6D252E"/>
                </a:solidFill>
                <a:latin typeface="方正粗倩简体" panose="03000509000000000000" pitchFamily="65" charset="-122"/>
                <a:ea typeface="方正粗倩简体" panose="03000509000000000000" pitchFamily="65" charset="-122"/>
              </a:rPr>
              <a:t>构建劳动教育</a:t>
            </a:r>
            <a:r>
              <a:rPr lang="zh-CN" altLang="en-US" sz="3600" b="1" dirty="0" smtClean="0">
                <a:solidFill>
                  <a:srgbClr val="6D252E"/>
                </a:solidFill>
                <a:latin typeface="方正粗倩简体" panose="03000509000000000000" pitchFamily="65" charset="-122"/>
                <a:ea typeface="方正粗倩简体" panose="03000509000000000000" pitchFamily="65" charset="-122"/>
              </a:rPr>
              <a:t>体系</a:t>
            </a:r>
            <a:endParaRPr lang="en-US" altLang="zh-CN" sz="3600" b="1" dirty="0" smtClean="0">
              <a:solidFill>
                <a:srgbClr val="6D252E"/>
              </a:solidFill>
              <a:latin typeface="方正粗倩简体" panose="03000509000000000000" pitchFamily="65" charset="-122"/>
              <a:ea typeface="方正粗倩简体" panose="03000509000000000000" pitchFamily="65" charset="-122"/>
            </a:endParaRPr>
          </a:p>
          <a:p>
            <a:r>
              <a:rPr lang="zh-CN" altLang="en-US" sz="3600" b="1" dirty="0" smtClean="0">
                <a:solidFill>
                  <a:srgbClr val="6D252E"/>
                </a:solidFill>
                <a:latin typeface="方正粗倩简体" panose="03000509000000000000" pitchFamily="65" charset="-122"/>
                <a:ea typeface="方正粗倩简体" panose="03000509000000000000" pitchFamily="65" charset="-122"/>
              </a:rPr>
              <a:t>促进</a:t>
            </a:r>
            <a:r>
              <a:rPr lang="zh-CN" altLang="en-US" sz="3600" b="1" dirty="0">
                <a:solidFill>
                  <a:srgbClr val="6D252E"/>
                </a:solidFill>
                <a:latin typeface="方正粗倩简体" panose="03000509000000000000" pitchFamily="65" charset="-122"/>
                <a:ea typeface="方正粗倩简体" panose="03000509000000000000" pitchFamily="65" charset="-122"/>
              </a:rPr>
              <a:t>学生全面健康成长</a:t>
            </a:r>
          </a:p>
        </p:txBody>
      </p:sp>
      <p:sp>
        <p:nvSpPr>
          <p:cNvPr id="10" name="TextBox 12"/>
          <p:cNvSpPr txBox="1"/>
          <p:nvPr/>
        </p:nvSpPr>
        <p:spPr>
          <a:xfrm>
            <a:off x="558153" y="4159983"/>
            <a:ext cx="3765031" cy="369332"/>
          </a:xfrm>
          <a:prstGeom prst="rect">
            <a:avLst/>
          </a:prstGeom>
          <a:noFill/>
          <a:effectLst/>
        </p:spPr>
        <p:txBody>
          <a:bodyPr wrap="square" rtlCol="0">
            <a:spAutoFit/>
          </a:bodyPr>
          <a:lstStyle/>
          <a:p>
            <a:r>
              <a:rPr lang="zh-CN" altLang="en-US" sz="1800" b="1" dirty="0">
                <a:latin typeface="微软雅黑" panose="020B0503020204020204" pitchFamily="34" charset="-122"/>
                <a:ea typeface="微软雅黑" panose="020B0503020204020204" pitchFamily="34" charset="-122"/>
              </a:rPr>
              <a:t>辽宁省大连市沙河口区教育局</a:t>
            </a:r>
          </a:p>
        </p:txBody>
      </p:sp>
      <p:sp>
        <p:nvSpPr>
          <p:cNvPr id="45" name="任意多边形 44"/>
          <p:cNvSpPr/>
          <p:nvPr/>
        </p:nvSpPr>
        <p:spPr>
          <a:xfrm>
            <a:off x="-6208" y="3080391"/>
            <a:ext cx="745254" cy="1005358"/>
          </a:xfrm>
          <a:custGeom>
            <a:avLst/>
            <a:gdLst>
              <a:gd name="connsiteX0" fmla="*/ 0 w 756478"/>
              <a:gd name="connsiteY0" fmla="*/ 0 h 476894"/>
              <a:gd name="connsiteX1" fmla="*/ 345903 w 756478"/>
              <a:gd name="connsiteY1" fmla="*/ 0 h 476894"/>
              <a:gd name="connsiteX2" fmla="*/ 491503 w 756478"/>
              <a:gd name="connsiteY2" fmla="*/ 0 h 476894"/>
              <a:gd name="connsiteX3" fmla="*/ 756478 w 756478"/>
              <a:gd name="connsiteY3" fmla="*/ 0 h 476894"/>
              <a:gd name="connsiteX4" fmla="*/ 466927 w 756478"/>
              <a:gd name="connsiteY4" fmla="*/ 476894 h 476894"/>
              <a:gd name="connsiteX5" fmla="*/ 360229 w 756478"/>
              <a:gd name="connsiteY5" fmla="*/ 476894 h 476894"/>
              <a:gd name="connsiteX6" fmla="*/ 56352 w 756478"/>
              <a:gd name="connsiteY6" fmla="*/ 476894 h 476894"/>
              <a:gd name="connsiteX7" fmla="*/ 0 w 756478"/>
              <a:gd name="connsiteY7" fmla="*/ 476894 h 4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478" h="476894">
                <a:moveTo>
                  <a:pt x="0" y="0"/>
                </a:moveTo>
                <a:lnTo>
                  <a:pt x="345903" y="0"/>
                </a:lnTo>
                <a:lnTo>
                  <a:pt x="491503" y="0"/>
                </a:lnTo>
                <a:lnTo>
                  <a:pt x="756478" y="0"/>
                </a:lnTo>
                <a:lnTo>
                  <a:pt x="466927" y="476894"/>
                </a:lnTo>
                <a:lnTo>
                  <a:pt x="360229" y="476894"/>
                </a:lnTo>
                <a:lnTo>
                  <a:pt x="56352" y="476894"/>
                </a:lnTo>
                <a:lnTo>
                  <a:pt x="0" y="476894"/>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3"/>
          </a:p>
        </p:txBody>
      </p:sp>
      <p:sp>
        <p:nvSpPr>
          <p:cNvPr id="30" name="等腰三角形 29"/>
          <p:cNvSpPr/>
          <p:nvPr/>
        </p:nvSpPr>
        <p:spPr>
          <a:xfrm>
            <a:off x="2096879" y="846084"/>
            <a:ext cx="2097464" cy="1184027"/>
          </a:xfrm>
          <a:prstGeom prst="triangle">
            <a:avLst/>
          </a:prstGeom>
          <a:blipFill dpi="0" rotWithShape="1">
            <a:blip r:embed="rId2"/>
            <a:srcRect/>
            <a:tile tx="-2368550" ty="-425450" sx="55000" sy="5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1" name="等腰三角形 30"/>
          <p:cNvSpPr/>
          <p:nvPr/>
        </p:nvSpPr>
        <p:spPr>
          <a:xfrm rot="16734403">
            <a:off x="3118795" y="748627"/>
            <a:ext cx="2097464" cy="1184027"/>
          </a:xfrm>
          <a:prstGeom prst="triangle">
            <a:avLst/>
          </a:prstGeom>
          <a:blipFill dpi="0" rotWithShape="0">
            <a:blip r:embed="rId3"/>
            <a:srcRect/>
            <a:tile tx="-1606550" ty="120650" sx="17000" sy="1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2" name="等腰三角形 31"/>
          <p:cNvSpPr/>
          <p:nvPr/>
        </p:nvSpPr>
        <p:spPr>
          <a:xfrm rot="20682076">
            <a:off x="4397989" y="671954"/>
            <a:ext cx="1540343" cy="1623732"/>
          </a:xfrm>
          <a:prstGeom prst="triangle">
            <a:avLst/>
          </a:prstGeom>
          <a:blipFill dpi="0" rotWithShape="0">
            <a:blip r:embed="rId4"/>
            <a:srcRect/>
            <a:tile tx="-1962150" ty="-25400" sx="17000" sy="1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3" name="等腰三角形 32"/>
          <p:cNvSpPr/>
          <p:nvPr/>
        </p:nvSpPr>
        <p:spPr>
          <a:xfrm rot="1978419">
            <a:off x="5123451" y="1920988"/>
            <a:ext cx="2097464" cy="1184027"/>
          </a:xfrm>
          <a:prstGeom prst="triangle">
            <a:avLst/>
          </a:prstGeom>
          <a:blipFill dpi="0" rotWithShape="0">
            <a:blip r:embed="rId5"/>
            <a:srcRect/>
            <a:tile tx="-1892300" ty="-1397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4" name="等腰三角形 33"/>
          <p:cNvSpPr/>
          <p:nvPr/>
        </p:nvSpPr>
        <p:spPr>
          <a:xfrm rot="18638852">
            <a:off x="5952239" y="1627572"/>
            <a:ext cx="2097464" cy="1184027"/>
          </a:xfrm>
          <a:prstGeom prst="triangle">
            <a:avLst/>
          </a:prstGeom>
          <a:blipFill dpi="0" rotWithShape="0">
            <a:blip r:embed="rId6"/>
            <a:srcRect/>
            <a:tile tx="-2711450" ty="-1460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5" name="等腰三角形 34"/>
          <p:cNvSpPr/>
          <p:nvPr/>
        </p:nvSpPr>
        <p:spPr>
          <a:xfrm rot="693580">
            <a:off x="7506334" y="1581028"/>
            <a:ext cx="1488709" cy="1351178"/>
          </a:xfrm>
          <a:prstGeom prst="triangle">
            <a:avLst/>
          </a:prstGeom>
          <a:blipFill dpi="0" rotWithShape="0">
            <a:blip r:embed="rId7"/>
            <a:srcRect/>
            <a:tile tx="-3048000" ty="-228600" sx="42000" sy="4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5" name="等腰三角形 64"/>
          <p:cNvSpPr/>
          <p:nvPr/>
        </p:nvSpPr>
        <p:spPr>
          <a:xfrm rot="4171149">
            <a:off x="1652586" y="387372"/>
            <a:ext cx="1488709" cy="1351178"/>
          </a:xfrm>
          <a:prstGeom prst="triangle">
            <a:avLst/>
          </a:prstGeom>
          <a:blipFill dpi="0" rotWithShape="0">
            <a:blip r:embed="rId8"/>
            <a:srcRect/>
            <a:tile tx="-1524000" ty="-6159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 name="平行四边形 1"/>
          <p:cNvSpPr/>
          <p:nvPr/>
        </p:nvSpPr>
        <p:spPr>
          <a:xfrm>
            <a:off x="5465608" y="3088774"/>
            <a:ext cx="473545" cy="1003293"/>
          </a:xfrm>
          <a:prstGeom prst="parallelogram">
            <a:avLst>
              <a:gd name="adj" fmla="val 6048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2" name="等腰三角形 41"/>
          <p:cNvSpPr/>
          <p:nvPr/>
        </p:nvSpPr>
        <p:spPr>
          <a:xfrm rot="15108855">
            <a:off x="255162" y="826451"/>
            <a:ext cx="1441474" cy="1416261"/>
          </a:xfrm>
          <a:prstGeom prst="triangle">
            <a:avLst>
              <a:gd name="adj" fmla="val 74310"/>
            </a:avLst>
          </a:prstGeom>
          <a:blipFill dpi="0" rotWithShape="0">
            <a:blip r:embed="rId9"/>
            <a:srcRect/>
            <a:tile tx="-736600" ty="-615950" sx="40000" sy="4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47992189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26667">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26667">
                                          <p:cBhvr additive="base">
                                            <p:cTn id="7" dur="800" fill="hold"/>
                                            <p:tgtEl>
                                              <p:spTgt spid="31"/>
                                            </p:tgtEl>
                                            <p:attrNameLst>
                                              <p:attrName>ppt_x</p:attrName>
                                            </p:attrNameLst>
                                          </p:cBhvr>
                                          <p:tavLst>
                                            <p:tav tm="0">
                                              <p:val>
                                                <p:strVal val="0-#ppt_w/2"/>
                                              </p:val>
                                            </p:tav>
                                            <p:tav tm="100000">
                                              <p:val>
                                                <p:strVal val="#ppt_x"/>
                                              </p:val>
                                            </p:tav>
                                          </p:tavLst>
                                        </p:anim>
                                        <p:anim calcmode="lin" valueType="num" p14:bounceEnd="26667">
                                          <p:cBhvr additive="base">
                                            <p:cTn id="8" dur="800" fill="hold"/>
                                            <p:tgtEl>
                                              <p:spTgt spid="31"/>
                                            </p:tgtEl>
                                            <p:attrNameLst>
                                              <p:attrName>ppt_y</p:attrName>
                                            </p:attrNameLst>
                                          </p:cBhvr>
                                          <p:tavLst>
                                            <p:tav tm="0">
                                              <p:val>
                                                <p:strVal val="#ppt_y"/>
                                              </p:val>
                                            </p:tav>
                                            <p:tav tm="100000">
                                              <p:val>
                                                <p:strVal val="#ppt_y"/>
                                              </p:val>
                                            </p:tav>
                                          </p:tavLst>
                                        </p:anim>
                                      </p:childTnLst>
                                    </p:cTn>
                                  </p:par>
                                  <p:par>
                                    <p:cTn id="9" presetID="32" presetClass="emph" presetSubtype="0" fill="hold" grpId="1" nodeType="withEffect">
                                      <p:stCondLst>
                                        <p:cond delay="500"/>
                                      </p:stCondLst>
                                      <p:childTnLst>
                                        <p:animRot by="120000">
                                          <p:cBhvr>
                                            <p:cTn id="10" dur="100" fill="hold">
                                              <p:stCondLst>
                                                <p:cond delay="0"/>
                                              </p:stCondLst>
                                            </p:cTn>
                                            <p:tgtEl>
                                              <p:spTgt spid="31"/>
                                            </p:tgtEl>
                                            <p:attrNameLst>
                                              <p:attrName>r</p:attrName>
                                            </p:attrNameLst>
                                          </p:cBhvr>
                                        </p:animRot>
                                        <p:animRot by="-240000">
                                          <p:cBhvr>
                                            <p:cTn id="11" dur="200" fill="hold">
                                              <p:stCondLst>
                                                <p:cond delay="200"/>
                                              </p:stCondLst>
                                            </p:cTn>
                                            <p:tgtEl>
                                              <p:spTgt spid="31"/>
                                            </p:tgtEl>
                                            <p:attrNameLst>
                                              <p:attrName>r</p:attrName>
                                            </p:attrNameLst>
                                          </p:cBhvr>
                                        </p:animRot>
                                        <p:animRot by="240000">
                                          <p:cBhvr>
                                            <p:cTn id="12" dur="200" fill="hold">
                                              <p:stCondLst>
                                                <p:cond delay="400"/>
                                              </p:stCondLst>
                                            </p:cTn>
                                            <p:tgtEl>
                                              <p:spTgt spid="31"/>
                                            </p:tgtEl>
                                            <p:attrNameLst>
                                              <p:attrName>r</p:attrName>
                                            </p:attrNameLst>
                                          </p:cBhvr>
                                        </p:animRot>
                                        <p:animRot by="-240000">
                                          <p:cBhvr>
                                            <p:cTn id="13" dur="200" fill="hold">
                                              <p:stCondLst>
                                                <p:cond delay="600"/>
                                              </p:stCondLst>
                                            </p:cTn>
                                            <p:tgtEl>
                                              <p:spTgt spid="31"/>
                                            </p:tgtEl>
                                            <p:attrNameLst>
                                              <p:attrName>r</p:attrName>
                                            </p:attrNameLst>
                                          </p:cBhvr>
                                        </p:animRot>
                                        <p:animRot by="120000">
                                          <p:cBhvr>
                                            <p:cTn id="14" dur="200" fill="hold">
                                              <p:stCondLst>
                                                <p:cond delay="800"/>
                                              </p:stCondLst>
                                            </p:cTn>
                                            <p:tgtEl>
                                              <p:spTgt spid="31"/>
                                            </p:tgtEl>
                                            <p:attrNameLst>
                                              <p:attrName>r</p:attrName>
                                            </p:attrNameLst>
                                          </p:cBhvr>
                                        </p:animRot>
                                      </p:childTnLst>
                                    </p:cTn>
                                  </p:par>
                                  <p:par>
                                    <p:cTn id="15" presetID="2" presetClass="entr" presetSubtype="8" fill="hold" grpId="0" nodeType="withEffect" p14:presetBounceEnd="26667">
                                      <p:stCondLst>
                                        <p:cond delay="1100"/>
                                      </p:stCondLst>
                                      <p:childTnLst>
                                        <p:set>
                                          <p:cBhvr>
                                            <p:cTn id="16" dur="1" fill="hold">
                                              <p:stCondLst>
                                                <p:cond delay="0"/>
                                              </p:stCondLst>
                                            </p:cTn>
                                            <p:tgtEl>
                                              <p:spTgt spid="30"/>
                                            </p:tgtEl>
                                            <p:attrNameLst>
                                              <p:attrName>style.visibility</p:attrName>
                                            </p:attrNameLst>
                                          </p:cBhvr>
                                          <p:to>
                                            <p:strVal val="visible"/>
                                          </p:to>
                                        </p:set>
                                        <p:anim calcmode="lin" valueType="num" p14:bounceEnd="26667">
                                          <p:cBhvr additive="base">
                                            <p:cTn id="17" dur="800" fill="hold"/>
                                            <p:tgtEl>
                                              <p:spTgt spid="30"/>
                                            </p:tgtEl>
                                            <p:attrNameLst>
                                              <p:attrName>ppt_x</p:attrName>
                                            </p:attrNameLst>
                                          </p:cBhvr>
                                          <p:tavLst>
                                            <p:tav tm="0">
                                              <p:val>
                                                <p:strVal val="0-#ppt_w/2"/>
                                              </p:val>
                                            </p:tav>
                                            <p:tav tm="100000">
                                              <p:val>
                                                <p:strVal val="#ppt_x"/>
                                              </p:val>
                                            </p:tav>
                                          </p:tavLst>
                                        </p:anim>
                                        <p:anim calcmode="lin" valueType="num" p14:bounceEnd="26667">
                                          <p:cBhvr additive="base">
                                            <p:cTn id="18" dur="800" fill="hold"/>
                                            <p:tgtEl>
                                              <p:spTgt spid="30"/>
                                            </p:tgtEl>
                                            <p:attrNameLst>
                                              <p:attrName>ppt_y</p:attrName>
                                            </p:attrNameLst>
                                          </p:cBhvr>
                                          <p:tavLst>
                                            <p:tav tm="0">
                                              <p:val>
                                                <p:strVal val="#ppt_y"/>
                                              </p:val>
                                            </p:tav>
                                            <p:tav tm="100000">
                                              <p:val>
                                                <p:strVal val="#ppt_y"/>
                                              </p:val>
                                            </p:tav>
                                          </p:tavLst>
                                        </p:anim>
                                      </p:childTnLst>
                                    </p:cTn>
                                  </p:par>
                                  <p:par>
                                    <p:cTn id="19" presetID="32" presetClass="emph" presetSubtype="0" fill="hold" grpId="1" nodeType="withEffect">
                                      <p:stCondLst>
                                        <p:cond delay="1600"/>
                                      </p:stCondLst>
                                      <p:childTnLst>
                                        <p:animRot by="120000">
                                          <p:cBhvr>
                                            <p:cTn id="20" dur="100" fill="hold">
                                              <p:stCondLst>
                                                <p:cond delay="0"/>
                                              </p:stCondLst>
                                            </p:cTn>
                                            <p:tgtEl>
                                              <p:spTgt spid="30"/>
                                            </p:tgtEl>
                                            <p:attrNameLst>
                                              <p:attrName>r</p:attrName>
                                            </p:attrNameLst>
                                          </p:cBhvr>
                                        </p:animRot>
                                        <p:animRot by="-240000">
                                          <p:cBhvr>
                                            <p:cTn id="21" dur="200" fill="hold">
                                              <p:stCondLst>
                                                <p:cond delay="200"/>
                                              </p:stCondLst>
                                            </p:cTn>
                                            <p:tgtEl>
                                              <p:spTgt spid="30"/>
                                            </p:tgtEl>
                                            <p:attrNameLst>
                                              <p:attrName>r</p:attrName>
                                            </p:attrNameLst>
                                          </p:cBhvr>
                                        </p:animRot>
                                        <p:animRot by="240000">
                                          <p:cBhvr>
                                            <p:cTn id="22" dur="200" fill="hold">
                                              <p:stCondLst>
                                                <p:cond delay="400"/>
                                              </p:stCondLst>
                                            </p:cTn>
                                            <p:tgtEl>
                                              <p:spTgt spid="30"/>
                                            </p:tgtEl>
                                            <p:attrNameLst>
                                              <p:attrName>r</p:attrName>
                                            </p:attrNameLst>
                                          </p:cBhvr>
                                        </p:animRot>
                                        <p:animRot by="-240000">
                                          <p:cBhvr>
                                            <p:cTn id="23" dur="200" fill="hold">
                                              <p:stCondLst>
                                                <p:cond delay="600"/>
                                              </p:stCondLst>
                                            </p:cTn>
                                            <p:tgtEl>
                                              <p:spTgt spid="30"/>
                                            </p:tgtEl>
                                            <p:attrNameLst>
                                              <p:attrName>r</p:attrName>
                                            </p:attrNameLst>
                                          </p:cBhvr>
                                        </p:animRot>
                                        <p:animRot by="120000">
                                          <p:cBhvr>
                                            <p:cTn id="24" dur="200" fill="hold">
                                              <p:stCondLst>
                                                <p:cond delay="800"/>
                                              </p:stCondLst>
                                            </p:cTn>
                                            <p:tgtEl>
                                              <p:spTgt spid="30"/>
                                            </p:tgtEl>
                                            <p:attrNameLst>
                                              <p:attrName>r</p:attrName>
                                            </p:attrNameLst>
                                          </p:cBhvr>
                                        </p:animRot>
                                      </p:childTnLst>
                                    </p:cTn>
                                  </p:par>
                                  <p:par>
                                    <p:cTn id="25" presetID="2" presetClass="entr" presetSubtype="8" fill="hold" grpId="0" nodeType="withEffect" p14:presetBounceEnd="26667">
                                      <p:stCondLst>
                                        <p:cond delay="900"/>
                                      </p:stCondLst>
                                      <p:childTnLst>
                                        <p:set>
                                          <p:cBhvr>
                                            <p:cTn id="26" dur="1" fill="hold">
                                              <p:stCondLst>
                                                <p:cond delay="0"/>
                                              </p:stCondLst>
                                            </p:cTn>
                                            <p:tgtEl>
                                              <p:spTgt spid="65"/>
                                            </p:tgtEl>
                                            <p:attrNameLst>
                                              <p:attrName>style.visibility</p:attrName>
                                            </p:attrNameLst>
                                          </p:cBhvr>
                                          <p:to>
                                            <p:strVal val="visible"/>
                                          </p:to>
                                        </p:set>
                                        <p:anim calcmode="lin" valueType="num" p14:bounceEnd="26667">
                                          <p:cBhvr additive="base">
                                            <p:cTn id="27" dur="800" fill="hold"/>
                                            <p:tgtEl>
                                              <p:spTgt spid="65"/>
                                            </p:tgtEl>
                                            <p:attrNameLst>
                                              <p:attrName>ppt_x</p:attrName>
                                            </p:attrNameLst>
                                          </p:cBhvr>
                                          <p:tavLst>
                                            <p:tav tm="0">
                                              <p:val>
                                                <p:strVal val="0-#ppt_w/2"/>
                                              </p:val>
                                            </p:tav>
                                            <p:tav tm="100000">
                                              <p:val>
                                                <p:strVal val="#ppt_x"/>
                                              </p:val>
                                            </p:tav>
                                          </p:tavLst>
                                        </p:anim>
                                        <p:anim calcmode="lin" valueType="num" p14:bounceEnd="26667">
                                          <p:cBhvr additive="base">
                                            <p:cTn id="28" dur="800" fill="hold"/>
                                            <p:tgtEl>
                                              <p:spTgt spid="65"/>
                                            </p:tgtEl>
                                            <p:attrNameLst>
                                              <p:attrName>ppt_y</p:attrName>
                                            </p:attrNameLst>
                                          </p:cBhvr>
                                          <p:tavLst>
                                            <p:tav tm="0">
                                              <p:val>
                                                <p:strVal val="#ppt_y"/>
                                              </p:val>
                                            </p:tav>
                                            <p:tav tm="100000">
                                              <p:val>
                                                <p:strVal val="#ppt_y"/>
                                              </p:val>
                                            </p:tav>
                                          </p:tavLst>
                                        </p:anim>
                                      </p:childTnLst>
                                    </p:cTn>
                                  </p:par>
                                  <p:par>
                                    <p:cTn id="29" presetID="32" presetClass="emph" presetSubtype="0" fill="hold" grpId="1" nodeType="withEffect">
                                      <p:stCondLst>
                                        <p:cond delay="1400"/>
                                      </p:stCondLst>
                                      <p:childTnLst>
                                        <p:animRot by="120000">
                                          <p:cBhvr>
                                            <p:cTn id="30" dur="100" fill="hold">
                                              <p:stCondLst>
                                                <p:cond delay="0"/>
                                              </p:stCondLst>
                                            </p:cTn>
                                            <p:tgtEl>
                                              <p:spTgt spid="65"/>
                                            </p:tgtEl>
                                            <p:attrNameLst>
                                              <p:attrName>r</p:attrName>
                                            </p:attrNameLst>
                                          </p:cBhvr>
                                        </p:animRot>
                                        <p:animRot by="-240000">
                                          <p:cBhvr>
                                            <p:cTn id="31" dur="200" fill="hold">
                                              <p:stCondLst>
                                                <p:cond delay="200"/>
                                              </p:stCondLst>
                                            </p:cTn>
                                            <p:tgtEl>
                                              <p:spTgt spid="65"/>
                                            </p:tgtEl>
                                            <p:attrNameLst>
                                              <p:attrName>r</p:attrName>
                                            </p:attrNameLst>
                                          </p:cBhvr>
                                        </p:animRot>
                                        <p:animRot by="240000">
                                          <p:cBhvr>
                                            <p:cTn id="32" dur="200" fill="hold">
                                              <p:stCondLst>
                                                <p:cond delay="400"/>
                                              </p:stCondLst>
                                            </p:cTn>
                                            <p:tgtEl>
                                              <p:spTgt spid="65"/>
                                            </p:tgtEl>
                                            <p:attrNameLst>
                                              <p:attrName>r</p:attrName>
                                            </p:attrNameLst>
                                          </p:cBhvr>
                                        </p:animRot>
                                        <p:animRot by="-240000">
                                          <p:cBhvr>
                                            <p:cTn id="33" dur="200" fill="hold">
                                              <p:stCondLst>
                                                <p:cond delay="600"/>
                                              </p:stCondLst>
                                            </p:cTn>
                                            <p:tgtEl>
                                              <p:spTgt spid="65"/>
                                            </p:tgtEl>
                                            <p:attrNameLst>
                                              <p:attrName>r</p:attrName>
                                            </p:attrNameLst>
                                          </p:cBhvr>
                                        </p:animRot>
                                        <p:animRot by="120000">
                                          <p:cBhvr>
                                            <p:cTn id="34" dur="200" fill="hold">
                                              <p:stCondLst>
                                                <p:cond delay="800"/>
                                              </p:stCondLst>
                                            </p:cTn>
                                            <p:tgtEl>
                                              <p:spTgt spid="65"/>
                                            </p:tgtEl>
                                            <p:attrNameLst>
                                              <p:attrName>r</p:attrName>
                                            </p:attrNameLst>
                                          </p:cBhvr>
                                        </p:animRot>
                                      </p:childTnLst>
                                    </p:cTn>
                                  </p:par>
                                  <p:par>
                                    <p:cTn id="35" presetID="2" presetClass="entr" presetSubtype="8" fill="hold" grpId="0" nodeType="withEffect" p14:presetBounceEnd="26667">
                                      <p:stCondLst>
                                        <p:cond delay="300"/>
                                      </p:stCondLst>
                                      <p:childTnLst>
                                        <p:set>
                                          <p:cBhvr>
                                            <p:cTn id="36" dur="1" fill="hold">
                                              <p:stCondLst>
                                                <p:cond delay="0"/>
                                              </p:stCondLst>
                                            </p:cTn>
                                            <p:tgtEl>
                                              <p:spTgt spid="42"/>
                                            </p:tgtEl>
                                            <p:attrNameLst>
                                              <p:attrName>style.visibility</p:attrName>
                                            </p:attrNameLst>
                                          </p:cBhvr>
                                          <p:to>
                                            <p:strVal val="visible"/>
                                          </p:to>
                                        </p:set>
                                        <p:anim calcmode="lin" valueType="num" p14:bounceEnd="26667">
                                          <p:cBhvr additive="base">
                                            <p:cTn id="37" dur="800" fill="hold"/>
                                            <p:tgtEl>
                                              <p:spTgt spid="42"/>
                                            </p:tgtEl>
                                            <p:attrNameLst>
                                              <p:attrName>ppt_x</p:attrName>
                                            </p:attrNameLst>
                                          </p:cBhvr>
                                          <p:tavLst>
                                            <p:tav tm="0">
                                              <p:val>
                                                <p:strVal val="0-#ppt_w/2"/>
                                              </p:val>
                                            </p:tav>
                                            <p:tav tm="100000">
                                              <p:val>
                                                <p:strVal val="#ppt_x"/>
                                              </p:val>
                                            </p:tav>
                                          </p:tavLst>
                                        </p:anim>
                                        <p:anim calcmode="lin" valueType="num" p14:bounceEnd="26667">
                                          <p:cBhvr additive="base">
                                            <p:cTn id="38" dur="800" fill="hold"/>
                                            <p:tgtEl>
                                              <p:spTgt spid="42"/>
                                            </p:tgtEl>
                                            <p:attrNameLst>
                                              <p:attrName>ppt_y</p:attrName>
                                            </p:attrNameLst>
                                          </p:cBhvr>
                                          <p:tavLst>
                                            <p:tav tm="0">
                                              <p:val>
                                                <p:strVal val="#ppt_y"/>
                                              </p:val>
                                            </p:tav>
                                            <p:tav tm="100000">
                                              <p:val>
                                                <p:strVal val="#ppt_y"/>
                                              </p:val>
                                            </p:tav>
                                          </p:tavLst>
                                        </p:anim>
                                      </p:childTnLst>
                                    </p:cTn>
                                  </p:par>
                                  <p:par>
                                    <p:cTn id="39" presetID="32" presetClass="emph" presetSubtype="0" fill="hold" grpId="1" nodeType="withEffect">
                                      <p:stCondLst>
                                        <p:cond delay="800"/>
                                      </p:stCondLst>
                                      <p:childTnLst>
                                        <p:animRot by="120000">
                                          <p:cBhvr>
                                            <p:cTn id="40" dur="100" fill="hold">
                                              <p:stCondLst>
                                                <p:cond delay="0"/>
                                              </p:stCondLst>
                                            </p:cTn>
                                            <p:tgtEl>
                                              <p:spTgt spid="42"/>
                                            </p:tgtEl>
                                            <p:attrNameLst>
                                              <p:attrName>r</p:attrName>
                                            </p:attrNameLst>
                                          </p:cBhvr>
                                        </p:animRot>
                                        <p:animRot by="-240000">
                                          <p:cBhvr>
                                            <p:cTn id="41" dur="200" fill="hold">
                                              <p:stCondLst>
                                                <p:cond delay="200"/>
                                              </p:stCondLst>
                                            </p:cTn>
                                            <p:tgtEl>
                                              <p:spTgt spid="42"/>
                                            </p:tgtEl>
                                            <p:attrNameLst>
                                              <p:attrName>r</p:attrName>
                                            </p:attrNameLst>
                                          </p:cBhvr>
                                        </p:animRot>
                                        <p:animRot by="240000">
                                          <p:cBhvr>
                                            <p:cTn id="42" dur="200" fill="hold">
                                              <p:stCondLst>
                                                <p:cond delay="400"/>
                                              </p:stCondLst>
                                            </p:cTn>
                                            <p:tgtEl>
                                              <p:spTgt spid="42"/>
                                            </p:tgtEl>
                                            <p:attrNameLst>
                                              <p:attrName>r</p:attrName>
                                            </p:attrNameLst>
                                          </p:cBhvr>
                                        </p:animRot>
                                        <p:animRot by="-240000">
                                          <p:cBhvr>
                                            <p:cTn id="43" dur="200" fill="hold">
                                              <p:stCondLst>
                                                <p:cond delay="600"/>
                                              </p:stCondLst>
                                            </p:cTn>
                                            <p:tgtEl>
                                              <p:spTgt spid="42"/>
                                            </p:tgtEl>
                                            <p:attrNameLst>
                                              <p:attrName>r</p:attrName>
                                            </p:attrNameLst>
                                          </p:cBhvr>
                                        </p:animRot>
                                        <p:animRot by="120000">
                                          <p:cBhvr>
                                            <p:cTn id="44" dur="200" fill="hold">
                                              <p:stCondLst>
                                                <p:cond delay="800"/>
                                              </p:stCondLst>
                                            </p:cTn>
                                            <p:tgtEl>
                                              <p:spTgt spid="42"/>
                                            </p:tgtEl>
                                            <p:attrNameLst>
                                              <p:attrName>r</p:attrName>
                                            </p:attrNameLst>
                                          </p:cBhvr>
                                        </p:animRot>
                                      </p:childTnLst>
                                    </p:cTn>
                                  </p:par>
                                  <p:par>
                                    <p:cTn id="45" presetID="2" presetClass="entr" presetSubtype="2"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800" fill="hold"/>
                                            <p:tgtEl>
                                              <p:spTgt spid="32"/>
                                            </p:tgtEl>
                                            <p:attrNameLst>
                                              <p:attrName>ppt_x</p:attrName>
                                            </p:attrNameLst>
                                          </p:cBhvr>
                                          <p:tavLst>
                                            <p:tav tm="0">
                                              <p:val>
                                                <p:strVal val="1+#ppt_w/2"/>
                                              </p:val>
                                            </p:tav>
                                            <p:tav tm="100000">
                                              <p:val>
                                                <p:strVal val="#ppt_x"/>
                                              </p:val>
                                            </p:tav>
                                          </p:tavLst>
                                        </p:anim>
                                        <p:anim calcmode="lin" valueType="num">
                                          <p:cBhvr additive="base">
                                            <p:cTn id="48" dur="800" fill="hold"/>
                                            <p:tgtEl>
                                              <p:spTgt spid="32"/>
                                            </p:tgtEl>
                                            <p:attrNameLst>
                                              <p:attrName>ppt_y</p:attrName>
                                            </p:attrNameLst>
                                          </p:cBhvr>
                                          <p:tavLst>
                                            <p:tav tm="0">
                                              <p:val>
                                                <p:strVal val="#ppt_y"/>
                                              </p:val>
                                            </p:tav>
                                            <p:tav tm="100000">
                                              <p:val>
                                                <p:strVal val="#ppt_y"/>
                                              </p:val>
                                            </p:tav>
                                          </p:tavLst>
                                        </p:anim>
                                      </p:childTnLst>
                                    </p:cTn>
                                  </p:par>
                                  <p:par>
                                    <p:cTn id="49" presetID="32" presetClass="emph" presetSubtype="0" fill="hold" grpId="1" nodeType="withEffect">
                                      <p:stCondLst>
                                        <p:cond delay="500"/>
                                      </p:stCondLst>
                                      <p:childTnLst>
                                        <p:animRot by="120000">
                                          <p:cBhvr>
                                            <p:cTn id="50" dur="100" fill="hold">
                                              <p:stCondLst>
                                                <p:cond delay="0"/>
                                              </p:stCondLst>
                                            </p:cTn>
                                            <p:tgtEl>
                                              <p:spTgt spid="32"/>
                                            </p:tgtEl>
                                            <p:attrNameLst>
                                              <p:attrName>r</p:attrName>
                                            </p:attrNameLst>
                                          </p:cBhvr>
                                        </p:animRot>
                                        <p:animRot by="-240000">
                                          <p:cBhvr>
                                            <p:cTn id="51" dur="200" fill="hold">
                                              <p:stCondLst>
                                                <p:cond delay="200"/>
                                              </p:stCondLst>
                                            </p:cTn>
                                            <p:tgtEl>
                                              <p:spTgt spid="32"/>
                                            </p:tgtEl>
                                            <p:attrNameLst>
                                              <p:attrName>r</p:attrName>
                                            </p:attrNameLst>
                                          </p:cBhvr>
                                        </p:animRot>
                                        <p:animRot by="240000">
                                          <p:cBhvr>
                                            <p:cTn id="52" dur="200" fill="hold">
                                              <p:stCondLst>
                                                <p:cond delay="400"/>
                                              </p:stCondLst>
                                            </p:cTn>
                                            <p:tgtEl>
                                              <p:spTgt spid="32"/>
                                            </p:tgtEl>
                                            <p:attrNameLst>
                                              <p:attrName>r</p:attrName>
                                            </p:attrNameLst>
                                          </p:cBhvr>
                                        </p:animRot>
                                        <p:animRot by="-240000">
                                          <p:cBhvr>
                                            <p:cTn id="53" dur="200" fill="hold">
                                              <p:stCondLst>
                                                <p:cond delay="600"/>
                                              </p:stCondLst>
                                            </p:cTn>
                                            <p:tgtEl>
                                              <p:spTgt spid="32"/>
                                            </p:tgtEl>
                                            <p:attrNameLst>
                                              <p:attrName>r</p:attrName>
                                            </p:attrNameLst>
                                          </p:cBhvr>
                                        </p:animRot>
                                        <p:animRot by="120000">
                                          <p:cBhvr>
                                            <p:cTn id="54" dur="200" fill="hold">
                                              <p:stCondLst>
                                                <p:cond delay="800"/>
                                              </p:stCondLst>
                                            </p:cTn>
                                            <p:tgtEl>
                                              <p:spTgt spid="32"/>
                                            </p:tgtEl>
                                            <p:attrNameLst>
                                              <p:attrName>r</p:attrName>
                                            </p:attrNameLst>
                                          </p:cBhvr>
                                        </p:animRot>
                                      </p:childTnLst>
                                    </p:cTn>
                                  </p:par>
                                  <p:par>
                                    <p:cTn id="55" presetID="2" presetClass="entr" presetSubtype="2" fill="hold" grpId="0" nodeType="withEffect">
                                      <p:stCondLst>
                                        <p:cond delay="600"/>
                                      </p:stCondLst>
                                      <p:childTnLst>
                                        <p:set>
                                          <p:cBhvr>
                                            <p:cTn id="56" dur="1" fill="hold">
                                              <p:stCondLst>
                                                <p:cond delay="0"/>
                                              </p:stCondLst>
                                            </p:cTn>
                                            <p:tgtEl>
                                              <p:spTgt spid="33"/>
                                            </p:tgtEl>
                                            <p:attrNameLst>
                                              <p:attrName>style.visibility</p:attrName>
                                            </p:attrNameLst>
                                          </p:cBhvr>
                                          <p:to>
                                            <p:strVal val="visible"/>
                                          </p:to>
                                        </p:set>
                                        <p:anim calcmode="lin" valueType="num">
                                          <p:cBhvr additive="base">
                                            <p:cTn id="57" dur="800" fill="hold"/>
                                            <p:tgtEl>
                                              <p:spTgt spid="33"/>
                                            </p:tgtEl>
                                            <p:attrNameLst>
                                              <p:attrName>ppt_x</p:attrName>
                                            </p:attrNameLst>
                                          </p:cBhvr>
                                          <p:tavLst>
                                            <p:tav tm="0">
                                              <p:val>
                                                <p:strVal val="1+#ppt_w/2"/>
                                              </p:val>
                                            </p:tav>
                                            <p:tav tm="100000">
                                              <p:val>
                                                <p:strVal val="#ppt_x"/>
                                              </p:val>
                                            </p:tav>
                                          </p:tavLst>
                                        </p:anim>
                                        <p:anim calcmode="lin" valueType="num">
                                          <p:cBhvr additive="base">
                                            <p:cTn id="58" dur="800" fill="hold"/>
                                            <p:tgtEl>
                                              <p:spTgt spid="33"/>
                                            </p:tgtEl>
                                            <p:attrNameLst>
                                              <p:attrName>ppt_y</p:attrName>
                                            </p:attrNameLst>
                                          </p:cBhvr>
                                          <p:tavLst>
                                            <p:tav tm="0">
                                              <p:val>
                                                <p:strVal val="#ppt_y"/>
                                              </p:val>
                                            </p:tav>
                                            <p:tav tm="100000">
                                              <p:val>
                                                <p:strVal val="#ppt_y"/>
                                              </p:val>
                                            </p:tav>
                                          </p:tavLst>
                                        </p:anim>
                                      </p:childTnLst>
                                    </p:cTn>
                                  </p:par>
                                  <p:par>
                                    <p:cTn id="59" presetID="32" presetClass="emph" presetSubtype="0" fill="hold" grpId="1" nodeType="withEffect">
                                      <p:stCondLst>
                                        <p:cond delay="1200"/>
                                      </p:stCondLst>
                                      <p:childTnLst>
                                        <p:animRot by="120000">
                                          <p:cBhvr>
                                            <p:cTn id="60" dur="80" fill="hold">
                                              <p:stCondLst>
                                                <p:cond delay="0"/>
                                              </p:stCondLst>
                                            </p:cTn>
                                            <p:tgtEl>
                                              <p:spTgt spid="33"/>
                                            </p:tgtEl>
                                            <p:attrNameLst>
                                              <p:attrName>r</p:attrName>
                                            </p:attrNameLst>
                                          </p:cBhvr>
                                        </p:animRot>
                                        <p:animRot by="-240000">
                                          <p:cBhvr>
                                            <p:cTn id="61" dur="160" fill="hold">
                                              <p:stCondLst>
                                                <p:cond delay="160"/>
                                              </p:stCondLst>
                                            </p:cTn>
                                            <p:tgtEl>
                                              <p:spTgt spid="33"/>
                                            </p:tgtEl>
                                            <p:attrNameLst>
                                              <p:attrName>r</p:attrName>
                                            </p:attrNameLst>
                                          </p:cBhvr>
                                        </p:animRot>
                                        <p:animRot by="240000">
                                          <p:cBhvr>
                                            <p:cTn id="62" dur="160" fill="hold">
                                              <p:stCondLst>
                                                <p:cond delay="320"/>
                                              </p:stCondLst>
                                            </p:cTn>
                                            <p:tgtEl>
                                              <p:spTgt spid="33"/>
                                            </p:tgtEl>
                                            <p:attrNameLst>
                                              <p:attrName>r</p:attrName>
                                            </p:attrNameLst>
                                          </p:cBhvr>
                                        </p:animRot>
                                        <p:animRot by="-240000">
                                          <p:cBhvr>
                                            <p:cTn id="63" dur="160" fill="hold">
                                              <p:stCondLst>
                                                <p:cond delay="480"/>
                                              </p:stCondLst>
                                            </p:cTn>
                                            <p:tgtEl>
                                              <p:spTgt spid="33"/>
                                            </p:tgtEl>
                                            <p:attrNameLst>
                                              <p:attrName>r</p:attrName>
                                            </p:attrNameLst>
                                          </p:cBhvr>
                                        </p:animRot>
                                        <p:animRot by="120000">
                                          <p:cBhvr>
                                            <p:cTn id="64" dur="160" fill="hold">
                                              <p:stCondLst>
                                                <p:cond delay="640"/>
                                              </p:stCondLst>
                                            </p:cTn>
                                            <p:tgtEl>
                                              <p:spTgt spid="33"/>
                                            </p:tgtEl>
                                            <p:attrNameLst>
                                              <p:attrName>r</p:attrName>
                                            </p:attrNameLst>
                                          </p:cBhvr>
                                        </p:animRot>
                                      </p:childTnLst>
                                    </p:cTn>
                                  </p:par>
                                  <p:par>
                                    <p:cTn id="65" presetID="2" presetClass="entr" presetSubtype="2" fill="hold" grpId="0" nodeType="withEffect">
                                      <p:stCondLst>
                                        <p:cond delay="110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800" fill="hold"/>
                                            <p:tgtEl>
                                              <p:spTgt spid="34"/>
                                            </p:tgtEl>
                                            <p:attrNameLst>
                                              <p:attrName>ppt_x</p:attrName>
                                            </p:attrNameLst>
                                          </p:cBhvr>
                                          <p:tavLst>
                                            <p:tav tm="0">
                                              <p:val>
                                                <p:strVal val="1+#ppt_w/2"/>
                                              </p:val>
                                            </p:tav>
                                            <p:tav tm="100000">
                                              <p:val>
                                                <p:strVal val="#ppt_x"/>
                                              </p:val>
                                            </p:tav>
                                          </p:tavLst>
                                        </p:anim>
                                        <p:anim calcmode="lin" valueType="num">
                                          <p:cBhvr additive="base">
                                            <p:cTn id="68" dur="800" fill="hold"/>
                                            <p:tgtEl>
                                              <p:spTgt spid="34"/>
                                            </p:tgtEl>
                                            <p:attrNameLst>
                                              <p:attrName>ppt_y</p:attrName>
                                            </p:attrNameLst>
                                          </p:cBhvr>
                                          <p:tavLst>
                                            <p:tav tm="0">
                                              <p:val>
                                                <p:strVal val="#ppt_y"/>
                                              </p:val>
                                            </p:tav>
                                            <p:tav tm="100000">
                                              <p:val>
                                                <p:strVal val="#ppt_y"/>
                                              </p:val>
                                            </p:tav>
                                          </p:tavLst>
                                        </p:anim>
                                      </p:childTnLst>
                                    </p:cTn>
                                  </p:par>
                                  <p:par>
                                    <p:cTn id="69" presetID="32" presetClass="emph" presetSubtype="0" fill="hold" grpId="1" nodeType="withEffect">
                                      <p:stCondLst>
                                        <p:cond delay="1700"/>
                                      </p:stCondLst>
                                      <p:childTnLst>
                                        <p:animRot by="120000">
                                          <p:cBhvr>
                                            <p:cTn id="70" dur="80" fill="hold">
                                              <p:stCondLst>
                                                <p:cond delay="0"/>
                                              </p:stCondLst>
                                            </p:cTn>
                                            <p:tgtEl>
                                              <p:spTgt spid="34"/>
                                            </p:tgtEl>
                                            <p:attrNameLst>
                                              <p:attrName>r</p:attrName>
                                            </p:attrNameLst>
                                          </p:cBhvr>
                                        </p:animRot>
                                        <p:animRot by="-240000">
                                          <p:cBhvr>
                                            <p:cTn id="71" dur="160" fill="hold">
                                              <p:stCondLst>
                                                <p:cond delay="160"/>
                                              </p:stCondLst>
                                            </p:cTn>
                                            <p:tgtEl>
                                              <p:spTgt spid="34"/>
                                            </p:tgtEl>
                                            <p:attrNameLst>
                                              <p:attrName>r</p:attrName>
                                            </p:attrNameLst>
                                          </p:cBhvr>
                                        </p:animRot>
                                        <p:animRot by="240000">
                                          <p:cBhvr>
                                            <p:cTn id="72" dur="160" fill="hold">
                                              <p:stCondLst>
                                                <p:cond delay="320"/>
                                              </p:stCondLst>
                                            </p:cTn>
                                            <p:tgtEl>
                                              <p:spTgt spid="34"/>
                                            </p:tgtEl>
                                            <p:attrNameLst>
                                              <p:attrName>r</p:attrName>
                                            </p:attrNameLst>
                                          </p:cBhvr>
                                        </p:animRot>
                                        <p:animRot by="-240000">
                                          <p:cBhvr>
                                            <p:cTn id="73" dur="160" fill="hold">
                                              <p:stCondLst>
                                                <p:cond delay="480"/>
                                              </p:stCondLst>
                                            </p:cTn>
                                            <p:tgtEl>
                                              <p:spTgt spid="34"/>
                                            </p:tgtEl>
                                            <p:attrNameLst>
                                              <p:attrName>r</p:attrName>
                                            </p:attrNameLst>
                                          </p:cBhvr>
                                        </p:animRot>
                                        <p:animRot by="120000">
                                          <p:cBhvr>
                                            <p:cTn id="74" dur="160" fill="hold">
                                              <p:stCondLst>
                                                <p:cond delay="640"/>
                                              </p:stCondLst>
                                            </p:cTn>
                                            <p:tgtEl>
                                              <p:spTgt spid="34"/>
                                            </p:tgtEl>
                                            <p:attrNameLst>
                                              <p:attrName>r</p:attrName>
                                            </p:attrNameLst>
                                          </p:cBhvr>
                                        </p:animRot>
                                      </p:childTnLst>
                                    </p:cTn>
                                  </p:par>
                                  <p:par>
                                    <p:cTn id="75" presetID="2" presetClass="entr" presetSubtype="2" fill="hold" grpId="0" nodeType="withEffect">
                                      <p:stCondLst>
                                        <p:cond delay="1500"/>
                                      </p:stCondLst>
                                      <p:childTnLst>
                                        <p:set>
                                          <p:cBhvr>
                                            <p:cTn id="76" dur="1" fill="hold">
                                              <p:stCondLst>
                                                <p:cond delay="0"/>
                                              </p:stCondLst>
                                            </p:cTn>
                                            <p:tgtEl>
                                              <p:spTgt spid="35"/>
                                            </p:tgtEl>
                                            <p:attrNameLst>
                                              <p:attrName>style.visibility</p:attrName>
                                            </p:attrNameLst>
                                          </p:cBhvr>
                                          <p:to>
                                            <p:strVal val="visible"/>
                                          </p:to>
                                        </p:set>
                                        <p:anim calcmode="lin" valueType="num">
                                          <p:cBhvr additive="base">
                                            <p:cTn id="77" dur="800" fill="hold"/>
                                            <p:tgtEl>
                                              <p:spTgt spid="35"/>
                                            </p:tgtEl>
                                            <p:attrNameLst>
                                              <p:attrName>ppt_x</p:attrName>
                                            </p:attrNameLst>
                                          </p:cBhvr>
                                          <p:tavLst>
                                            <p:tav tm="0">
                                              <p:val>
                                                <p:strVal val="1+#ppt_w/2"/>
                                              </p:val>
                                            </p:tav>
                                            <p:tav tm="100000">
                                              <p:val>
                                                <p:strVal val="#ppt_x"/>
                                              </p:val>
                                            </p:tav>
                                          </p:tavLst>
                                        </p:anim>
                                        <p:anim calcmode="lin" valueType="num">
                                          <p:cBhvr additive="base">
                                            <p:cTn id="78" dur="800" fill="hold"/>
                                            <p:tgtEl>
                                              <p:spTgt spid="35"/>
                                            </p:tgtEl>
                                            <p:attrNameLst>
                                              <p:attrName>ppt_y</p:attrName>
                                            </p:attrNameLst>
                                          </p:cBhvr>
                                          <p:tavLst>
                                            <p:tav tm="0">
                                              <p:val>
                                                <p:strVal val="#ppt_y"/>
                                              </p:val>
                                            </p:tav>
                                            <p:tav tm="100000">
                                              <p:val>
                                                <p:strVal val="#ppt_y"/>
                                              </p:val>
                                            </p:tav>
                                          </p:tavLst>
                                        </p:anim>
                                      </p:childTnLst>
                                    </p:cTn>
                                  </p:par>
                                  <p:par>
                                    <p:cTn id="79" presetID="32" presetClass="emph" presetSubtype="0" fill="hold" grpId="1" nodeType="withEffect">
                                      <p:stCondLst>
                                        <p:cond delay="2200"/>
                                      </p:stCondLst>
                                      <p:childTnLst>
                                        <p:animRot by="120000">
                                          <p:cBhvr>
                                            <p:cTn id="80" dur="80" fill="hold">
                                              <p:stCondLst>
                                                <p:cond delay="0"/>
                                              </p:stCondLst>
                                            </p:cTn>
                                            <p:tgtEl>
                                              <p:spTgt spid="35"/>
                                            </p:tgtEl>
                                            <p:attrNameLst>
                                              <p:attrName>r</p:attrName>
                                            </p:attrNameLst>
                                          </p:cBhvr>
                                        </p:animRot>
                                        <p:animRot by="-240000">
                                          <p:cBhvr>
                                            <p:cTn id="81" dur="160" fill="hold">
                                              <p:stCondLst>
                                                <p:cond delay="160"/>
                                              </p:stCondLst>
                                            </p:cTn>
                                            <p:tgtEl>
                                              <p:spTgt spid="35"/>
                                            </p:tgtEl>
                                            <p:attrNameLst>
                                              <p:attrName>r</p:attrName>
                                            </p:attrNameLst>
                                          </p:cBhvr>
                                        </p:animRot>
                                        <p:animRot by="240000">
                                          <p:cBhvr>
                                            <p:cTn id="82" dur="160" fill="hold">
                                              <p:stCondLst>
                                                <p:cond delay="320"/>
                                              </p:stCondLst>
                                            </p:cTn>
                                            <p:tgtEl>
                                              <p:spTgt spid="35"/>
                                            </p:tgtEl>
                                            <p:attrNameLst>
                                              <p:attrName>r</p:attrName>
                                            </p:attrNameLst>
                                          </p:cBhvr>
                                        </p:animRot>
                                        <p:animRot by="-240000">
                                          <p:cBhvr>
                                            <p:cTn id="83" dur="160" fill="hold">
                                              <p:stCondLst>
                                                <p:cond delay="480"/>
                                              </p:stCondLst>
                                            </p:cTn>
                                            <p:tgtEl>
                                              <p:spTgt spid="35"/>
                                            </p:tgtEl>
                                            <p:attrNameLst>
                                              <p:attrName>r</p:attrName>
                                            </p:attrNameLst>
                                          </p:cBhvr>
                                        </p:animRot>
                                        <p:animRot by="120000">
                                          <p:cBhvr>
                                            <p:cTn id="84" dur="160" fill="hold">
                                              <p:stCondLst>
                                                <p:cond delay="640"/>
                                              </p:stCondLst>
                                            </p:cTn>
                                            <p:tgtEl>
                                              <p:spTgt spid="35"/>
                                            </p:tgtEl>
                                            <p:attrNameLst>
                                              <p:attrName>r</p:attrName>
                                            </p:attrNameLst>
                                          </p:cBhvr>
                                        </p:animRot>
                                      </p:childTnLst>
                                    </p:cTn>
                                  </p:par>
                                  <p:par>
                                    <p:cTn id="85" presetID="42" presetClass="entr" presetSubtype="0" fill="hold" grpId="0" nodeType="withEffect">
                                      <p:stCondLst>
                                        <p:cond delay="280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500"/>
                                            <p:tgtEl>
                                              <p:spTgt spid="39"/>
                                            </p:tgtEl>
                                          </p:cBhvr>
                                        </p:animEffect>
                                        <p:anim calcmode="lin" valueType="num">
                                          <p:cBhvr>
                                            <p:cTn id="88" dur="500" fill="hold"/>
                                            <p:tgtEl>
                                              <p:spTgt spid="39"/>
                                            </p:tgtEl>
                                            <p:attrNameLst>
                                              <p:attrName>ppt_x</p:attrName>
                                            </p:attrNameLst>
                                          </p:cBhvr>
                                          <p:tavLst>
                                            <p:tav tm="0">
                                              <p:val>
                                                <p:strVal val="#ppt_x"/>
                                              </p:val>
                                            </p:tav>
                                            <p:tav tm="100000">
                                              <p:val>
                                                <p:strVal val="#ppt_x"/>
                                              </p:val>
                                            </p:tav>
                                          </p:tavLst>
                                        </p:anim>
                                        <p:anim calcmode="lin" valueType="num">
                                          <p:cBhvr>
                                            <p:cTn id="89" dur="500" fill="hold"/>
                                            <p:tgtEl>
                                              <p:spTgt spid="39"/>
                                            </p:tgtEl>
                                            <p:attrNameLst>
                                              <p:attrName>ppt_y</p:attrName>
                                            </p:attrNameLst>
                                          </p:cBhvr>
                                          <p:tavLst>
                                            <p:tav tm="0">
                                              <p:val>
                                                <p:strVal val="#ppt_y+.1"/>
                                              </p:val>
                                            </p:tav>
                                            <p:tav tm="100000">
                                              <p:val>
                                                <p:strVal val="#ppt_y"/>
                                              </p:val>
                                            </p:tav>
                                          </p:tavLst>
                                        </p:anim>
                                      </p:childTnLst>
                                    </p:cTn>
                                  </p:par>
                                  <p:par>
                                    <p:cTn id="90" presetID="8" presetClass="emph" presetSubtype="0" fill="hold" grpId="1" nodeType="withEffect">
                                      <p:stCondLst>
                                        <p:cond delay="2900"/>
                                      </p:stCondLst>
                                      <p:childTnLst>
                                        <p:animRot by="21600000">
                                          <p:cBhvr>
                                            <p:cTn id="91" dur="500" fill="hold"/>
                                            <p:tgtEl>
                                              <p:spTgt spid="39"/>
                                            </p:tgtEl>
                                            <p:attrNameLst>
                                              <p:attrName>r</p:attrName>
                                            </p:attrNameLst>
                                          </p:cBhvr>
                                        </p:animRot>
                                      </p:childTnLst>
                                    </p:cTn>
                                  </p:par>
                                  <p:par>
                                    <p:cTn id="92" presetID="47" presetClass="entr" presetSubtype="0" fill="hold" grpId="0" nodeType="withEffect">
                                      <p:stCondLst>
                                        <p:cond delay="3000"/>
                                      </p:stCondLst>
                                      <p:childTnLst>
                                        <p:set>
                                          <p:cBhvr>
                                            <p:cTn id="93" dur="1" fill="hold">
                                              <p:stCondLst>
                                                <p:cond delay="0"/>
                                              </p:stCondLst>
                                            </p:cTn>
                                            <p:tgtEl>
                                              <p:spTgt spid="38"/>
                                            </p:tgtEl>
                                            <p:attrNameLst>
                                              <p:attrName>style.visibility</p:attrName>
                                            </p:attrNameLst>
                                          </p:cBhvr>
                                          <p:to>
                                            <p:strVal val="visible"/>
                                          </p:to>
                                        </p:set>
                                        <p:animEffect transition="in" filter="fade">
                                          <p:cBhvr>
                                            <p:cTn id="94" dur="500"/>
                                            <p:tgtEl>
                                              <p:spTgt spid="38"/>
                                            </p:tgtEl>
                                          </p:cBhvr>
                                        </p:animEffect>
                                        <p:anim calcmode="lin" valueType="num">
                                          <p:cBhvr>
                                            <p:cTn id="95" dur="500" fill="hold"/>
                                            <p:tgtEl>
                                              <p:spTgt spid="38"/>
                                            </p:tgtEl>
                                            <p:attrNameLst>
                                              <p:attrName>ppt_x</p:attrName>
                                            </p:attrNameLst>
                                          </p:cBhvr>
                                          <p:tavLst>
                                            <p:tav tm="0">
                                              <p:val>
                                                <p:strVal val="#ppt_x"/>
                                              </p:val>
                                            </p:tav>
                                            <p:tav tm="100000">
                                              <p:val>
                                                <p:strVal val="#ppt_x"/>
                                              </p:val>
                                            </p:tav>
                                          </p:tavLst>
                                        </p:anim>
                                        <p:anim calcmode="lin" valueType="num">
                                          <p:cBhvr>
                                            <p:cTn id="96" dur="500" fill="hold"/>
                                            <p:tgtEl>
                                              <p:spTgt spid="38"/>
                                            </p:tgtEl>
                                            <p:attrNameLst>
                                              <p:attrName>ppt_y</p:attrName>
                                            </p:attrNameLst>
                                          </p:cBhvr>
                                          <p:tavLst>
                                            <p:tav tm="0">
                                              <p:val>
                                                <p:strVal val="#ppt_y-.1"/>
                                              </p:val>
                                            </p:tav>
                                            <p:tav tm="100000">
                                              <p:val>
                                                <p:strVal val="#ppt_y"/>
                                              </p:val>
                                            </p:tav>
                                          </p:tavLst>
                                        </p:anim>
                                      </p:childTnLst>
                                    </p:cTn>
                                  </p:par>
                                  <p:par>
                                    <p:cTn id="97" presetID="8" presetClass="emph" presetSubtype="0" fill="hold" grpId="1" nodeType="withEffect">
                                      <p:stCondLst>
                                        <p:cond delay="3000"/>
                                      </p:stCondLst>
                                      <p:childTnLst>
                                        <p:animRot by="21600000">
                                          <p:cBhvr>
                                            <p:cTn id="98" dur="500" fill="hold"/>
                                            <p:tgtEl>
                                              <p:spTgt spid="38"/>
                                            </p:tgtEl>
                                            <p:attrNameLst>
                                              <p:attrName>r</p:attrName>
                                            </p:attrNameLst>
                                          </p:cBhvr>
                                        </p:animRot>
                                      </p:childTnLst>
                                    </p:cTn>
                                  </p:par>
                                  <p:par>
                                    <p:cTn id="99" presetID="42" presetClass="entr" presetSubtype="0" fill="hold" grpId="0" nodeType="withEffect">
                                      <p:stCondLst>
                                        <p:cond delay="3200"/>
                                      </p:stCondLst>
                                      <p:childTnLst>
                                        <p:set>
                                          <p:cBhvr>
                                            <p:cTn id="100" dur="1" fill="hold">
                                              <p:stCondLst>
                                                <p:cond delay="0"/>
                                              </p:stCondLst>
                                            </p:cTn>
                                            <p:tgtEl>
                                              <p:spTgt spid="41"/>
                                            </p:tgtEl>
                                            <p:attrNameLst>
                                              <p:attrName>style.visibility</p:attrName>
                                            </p:attrNameLst>
                                          </p:cBhvr>
                                          <p:to>
                                            <p:strVal val="visible"/>
                                          </p:to>
                                        </p:set>
                                        <p:animEffect transition="in" filter="fade">
                                          <p:cBhvr>
                                            <p:cTn id="101" dur="500"/>
                                            <p:tgtEl>
                                              <p:spTgt spid="41"/>
                                            </p:tgtEl>
                                          </p:cBhvr>
                                        </p:animEffect>
                                        <p:anim calcmode="lin" valueType="num">
                                          <p:cBhvr>
                                            <p:cTn id="102" dur="500" fill="hold"/>
                                            <p:tgtEl>
                                              <p:spTgt spid="41"/>
                                            </p:tgtEl>
                                            <p:attrNameLst>
                                              <p:attrName>ppt_x</p:attrName>
                                            </p:attrNameLst>
                                          </p:cBhvr>
                                          <p:tavLst>
                                            <p:tav tm="0">
                                              <p:val>
                                                <p:strVal val="#ppt_x"/>
                                              </p:val>
                                            </p:tav>
                                            <p:tav tm="100000">
                                              <p:val>
                                                <p:strVal val="#ppt_x"/>
                                              </p:val>
                                            </p:tav>
                                          </p:tavLst>
                                        </p:anim>
                                        <p:anim calcmode="lin" valueType="num">
                                          <p:cBhvr>
                                            <p:cTn id="103" dur="500" fill="hold"/>
                                            <p:tgtEl>
                                              <p:spTgt spid="41"/>
                                            </p:tgtEl>
                                            <p:attrNameLst>
                                              <p:attrName>ppt_y</p:attrName>
                                            </p:attrNameLst>
                                          </p:cBhvr>
                                          <p:tavLst>
                                            <p:tav tm="0">
                                              <p:val>
                                                <p:strVal val="#ppt_y+.1"/>
                                              </p:val>
                                            </p:tav>
                                            <p:tav tm="100000">
                                              <p:val>
                                                <p:strVal val="#ppt_y"/>
                                              </p:val>
                                            </p:tav>
                                          </p:tavLst>
                                        </p:anim>
                                      </p:childTnLst>
                                    </p:cTn>
                                  </p:par>
                                  <p:par>
                                    <p:cTn id="104" presetID="8" presetClass="emph" presetSubtype="0" fill="hold" grpId="1" nodeType="withEffect">
                                      <p:stCondLst>
                                        <p:cond delay="3200"/>
                                      </p:stCondLst>
                                      <p:childTnLst>
                                        <p:animRot by="21600000">
                                          <p:cBhvr>
                                            <p:cTn id="105" dur="500" fill="hold"/>
                                            <p:tgtEl>
                                              <p:spTgt spid="41"/>
                                            </p:tgtEl>
                                            <p:attrNameLst>
                                              <p:attrName>r</p:attrName>
                                            </p:attrNameLst>
                                          </p:cBhvr>
                                        </p:animRot>
                                      </p:childTnLst>
                                    </p:cTn>
                                  </p:par>
                                  <p:par>
                                    <p:cTn id="106" presetID="47" presetClass="entr" presetSubtype="0" fill="hold" grpId="0" nodeType="withEffect">
                                      <p:stCondLst>
                                        <p:cond delay="3000"/>
                                      </p:stCondLst>
                                      <p:childTnLst>
                                        <p:set>
                                          <p:cBhvr>
                                            <p:cTn id="107" dur="1" fill="hold">
                                              <p:stCondLst>
                                                <p:cond delay="0"/>
                                              </p:stCondLst>
                                            </p:cTn>
                                            <p:tgtEl>
                                              <p:spTgt spid="40"/>
                                            </p:tgtEl>
                                            <p:attrNameLst>
                                              <p:attrName>style.visibility</p:attrName>
                                            </p:attrNameLst>
                                          </p:cBhvr>
                                          <p:to>
                                            <p:strVal val="visible"/>
                                          </p:to>
                                        </p:set>
                                        <p:animEffect transition="in" filter="fade">
                                          <p:cBhvr>
                                            <p:cTn id="108" dur="500"/>
                                            <p:tgtEl>
                                              <p:spTgt spid="40"/>
                                            </p:tgtEl>
                                          </p:cBhvr>
                                        </p:animEffect>
                                        <p:anim calcmode="lin" valueType="num">
                                          <p:cBhvr>
                                            <p:cTn id="109" dur="500" fill="hold"/>
                                            <p:tgtEl>
                                              <p:spTgt spid="40"/>
                                            </p:tgtEl>
                                            <p:attrNameLst>
                                              <p:attrName>ppt_x</p:attrName>
                                            </p:attrNameLst>
                                          </p:cBhvr>
                                          <p:tavLst>
                                            <p:tav tm="0">
                                              <p:val>
                                                <p:strVal val="#ppt_x"/>
                                              </p:val>
                                            </p:tav>
                                            <p:tav tm="100000">
                                              <p:val>
                                                <p:strVal val="#ppt_x"/>
                                              </p:val>
                                            </p:tav>
                                          </p:tavLst>
                                        </p:anim>
                                        <p:anim calcmode="lin" valueType="num">
                                          <p:cBhvr>
                                            <p:cTn id="110" dur="500" fill="hold"/>
                                            <p:tgtEl>
                                              <p:spTgt spid="40"/>
                                            </p:tgtEl>
                                            <p:attrNameLst>
                                              <p:attrName>ppt_y</p:attrName>
                                            </p:attrNameLst>
                                          </p:cBhvr>
                                          <p:tavLst>
                                            <p:tav tm="0">
                                              <p:val>
                                                <p:strVal val="#ppt_y-.1"/>
                                              </p:val>
                                            </p:tav>
                                            <p:tav tm="100000">
                                              <p:val>
                                                <p:strVal val="#ppt_y"/>
                                              </p:val>
                                            </p:tav>
                                          </p:tavLst>
                                        </p:anim>
                                      </p:childTnLst>
                                    </p:cTn>
                                  </p:par>
                                  <p:par>
                                    <p:cTn id="111" presetID="8" presetClass="emph" presetSubtype="0" fill="hold" grpId="1" nodeType="withEffect">
                                      <p:stCondLst>
                                        <p:cond delay="3000"/>
                                      </p:stCondLst>
                                      <p:childTnLst>
                                        <p:animRot by="21600000">
                                          <p:cBhvr>
                                            <p:cTn id="112" dur="500" fill="hold"/>
                                            <p:tgtEl>
                                              <p:spTgt spid="40"/>
                                            </p:tgtEl>
                                            <p:attrNameLst>
                                              <p:attrName>r</p:attrName>
                                            </p:attrNameLst>
                                          </p:cBhvr>
                                        </p:animRot>
                                      </p:childTnLst>
                                    </p:cTn>
                                  </p:par>
                                  <p:par>
                                    <p:cTn id="113" presetID="42" presetClass="entr" presetSubtype="0" fill="hold" grpId="0" nodeType="withEffect">
                                      <p:stCondLst>
                                        <p:cond delay="3300"/>
                                      </p:stCondLst>
                                      <p:childTnLst>
                                        <p:set>
                                          <p:cBhvr>
                                            <p:cTn id="114" dur="1" fill="hold">
                                              <p:stCondLst>
                                                <p:cond delay="0"/>
                                              </p:stCondLst>
                                            </p:cTn>
                                            <p:tgtEl>
                                              <p:spTgt spid="43"/>
                                            </p:tgtEl>
                                            <p:attrNameLst>
                                              <p:attrName>style.visibility</p:attrName>
                                            </p:attrNameLst>
                                          </p:cBhvr>
                                          <p:to>
                                            <p:strVal val="visible"/>
                                          </p:to>
                                        </p:set>
                                        <p:animEffect transition="in" filter="fade">
                                          <p:cBhvr>
                                            <p:cTn id="115" dur="500"/>
                                            <p:tgtEl>
                                              <p:spTgt spid="43"/>
                                            </p:tgtEl>
                                          </p:cBhvr>
                                        </p:animEffect>
                                        <p:anim calcmode="lin" valueType="num">
                                          <p:cBhvr>
                                            <p:cTn id="116" dur="500" fill="hold"/>
                                            <p:tgtEl>
                                              <p:spTgt spid="43"/>
                                            </p:tgtEl>
                                            <p:attrNameLst>
                                              <p:attrName>ppt_x</p:attrName>
                                            </p:attrNameLst>
                                          </p:cBhvr>
                                          <p:tavLst>
                                            <p:tav tm="0">
                                              <p:val>
                                                <p:strVal val="#ppt_x"/>
                                              </p:val>
                                            </p:tav>
                                            <p:tav tm="100000">
                                              <p:val>
                                                <p:strVal val="#ppt_x"/>
                                              </p:val>
                                            </p:tav>
                                          </p:tavLst>
                                        </p:anim>
                                        <p:anim calcmode="lin" valueType="num">
                                          <p:cBhvr>
                                            <p:cTn id="117" dur="500" fill="hold"/>
                                            <p:tgtEl>
                                              <p:spTgt spid="43"/>
                                            </p:tgtEl>
                                            <p:attrNameLst>
                                              <p:attrName>ppt_y</p:attrName>
                                            </p:attrNameLst>
                                          </p:cBhvr>
                                          <p:tavLst>
                                            <p:tav tm="0">
                                              <p:val>
                                                <p:strVal val="#ppt_y+.1"/>
                                              </p:val>
                                            </p:tav>
                                            <p:tav tm="100000">
                                              <p:val>
                                                <p:strVal val="#ppt_y"/>
                                              </p:val>
                                            </p:tav>
                                          </p:tavLst>
                                        </p:anim>
                                      </p:childTnLst>
                                    </p:cTn>
                                  </p:par>
                                  <p:par>
                                    <p:cTn id="118" presetID="8" presetClass="emph" presetSubtype="0" fill="hold" grpId="1" nodeType="withEffect">
                                      <p:stCondLst>
                                        <p:cond delay="3400"/>
                                      </p:stCondLst>
                                      <p:childTnLst>
                                        <p:animRot by="21600000">
                                          <p:cBhvr>
                                            <p:cTn id="119" dur="500" fill="hold"/>
                                            <p:tgtEl>
                                              <p:spTgt spid="43"/>
                                            </p:tgtEl>
                                            <p:attrNameLst>
                                              <p:attrName>r</p:attrName>
                                            </p:attrNameLst>
                                          </p:cBhvr>
                                        </p:animRot>
                                      </p:childTnLst>
                                    </p:cTn>
                                  </p:par>
                                </p:childTnLst>
                              </p:cTn>
                            </p:par>
                            <p:par>
                              <p:cTn id="120" fill="hold">
                                <p:stCondLst>
                                  <p:cond delay="3900"/>
                                </p:stCondLst>
                                <p:childTnLst>
                                  <p:par>
                                    <p:cTn id="121" presetID="2" presetClass="entr" presetSubtype="8" fill="hold" grpId="0" nodeType="afterEffect" p14:presetBounceEnd="50000">
                                      <p:stCondLst>
                                        <p:cond delay="0"/>
                                      </p:stCondLst>
                                      <p:childTnLst>
                                        <p:set>
                                          <p:cBhvr>
                                            <p:cTn id="122" dur="1" fill="hold">
                                              <p:stCondLst>
                                                <p:cond delay="0"/>
                                              </p:stCondLst>
                                            </p:cTn>
                                            <p:tgtEl>
                                              <p:spTgt spid="45"/>
                                            </p:tgtEl>
                                            <p:attrNameLst>
                                              <p:attrName>style.visibility</p:attrName>
                                            </p:attrNameLst>
                                          </p:cBhvr>
                                          <p:to>
                                            <p:strVal val="visible"/>
                                          </p:to>
                                        </p:set>
                                        <p:anim calcmode="lin" valueType="num" p14:bounceEnd="50000">
                                          <p:cBhvr additive="base">
                                            <p:cTn id="123" dur="800" fill="hold"/>
                                            <p:tgtEl>
                                              <p:spTgt spid="45"/>
                                            </p:tgtEl>
                                            <p:attrNameLst>
                                              <p:attrName>ppt_x</p:attrName>
                                            </p:attrNameLst>
                                          </p:cBhvr>
                                          <p:tavLst>
                                            <p:tav tm="0">
                                              <p:val>
                                                <p:strVal val="0-#ppt_w/2"/>
                                              </p:val>
                                            </p:tav>
                                            <p:tav tm="100000">
                                              <p:val>
                                                <p:strVal val="#ppt_x"/>
                                              </p:val>
                                            </p:tav>
                                          </p:tavLst>
                                        </p:anim>
                                        <p:anim calcmode="lin" valueType="num" p14:bounceEnd="50000">
                                          <p:cBhvr additive="base">
                                            <p:cTn id="124" dur="800" fill="hold"/>
                                            <p:tgtEl>
                                              <p:spTgt spid="45"/>
                                            </p:tgtEl>
                                            <p:attrNameLst>
                                              <p:attrName>ppt_y</p:attrName>
                                            </p:attrNameLst>
                                          </p:cBhvr>
                                          <p:tavLst>
                                            <p:tav tm="0">
                                              <p:val>
                                                <p:strVal val="#ppt_y"/>
                                              </p:val>
                                            </p:tav>
                                            <p:tav tm="100000">
                                              <p:val>
                                                <p:strVal val="#ppt_y"/>
                                              </p:val>
                                            </p:tav>
                                          </p:tavLst>
                                        </p:anim>
                                      </p:childTnLst>
                                    </p:cTn>
                                  </p:par>
                                  <p:par>
                                    <p:cTn id="125" presetID="2" presetClass="entr" presetSubtype="8" fill="hold" grpId="0" nodeType="withEffect" p14:presetBounceEnd="50000">
                                      <p:stCondLst>
                                        <p:cond delay="0"/>
                                      </p:stCondLst>
                                      <p:childTnLst>
                                        <p:set>
                                          <p:cBhvr>
                                            <p:cTn id="126" dur="1" fill="hold">
                                              <p:stCondLst>
                                                <p:cond delay="0"/>
                                              </p:stCondLst>
                                            </p:cTn>
                                            <p:tgtEl>
                                              <p:spTgt spid="2"/>
                                            </p:tgtEl>
                                            <p:attrNameLst>
                                              <p:attrName>style.visibility</p:attrName>
                                            </p:attrNameLst>
                                          </p:cBhvr>
                                          <p:to>
                                            <p:strVal val="visible"/>
                                          </p:to>
                                        </p:set>
                                        <p:anim calcmode="lin" valueType="num" p14:bounceEnd="50000">
                                          <p:cBhvr additive="base">
                                            <p:cTn id="127" dur="8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28" dur="800" fill="hold"/>
                                            <p:tgtEl>
                                              <p:spTgt spid="2"/>
                                            </p:tgtEl>
                                            <p:attrNameLst>
                                              <p:attrName>ppt_y</p:attrName>
                                            </p:attrNameLst>
                                          </p:cBhvr>
                                          <p:tavLst>
                                            <p:tav tm="0">
                                              <p:val>
                                                <p:strVal val="#ppt_y"/>
                                              </p:val>
                                            </p:tav>
                                            <p:tav tm="100000">
                                              <p:val>
                                                <p:strVal val="#ppt_y"/>
                                              </p:val>
                                            </p:tav>
                                          </p:tavLst>
                                        </p:anim>
                                      </p:childTnLst>
                                    </p:cTn>
                                  </p:par>
                                </p:childTnLst>
                              </p:cTn>
                            </p:par>
                            <p:par>
                              <p:cTn id="129" fill="hold">
                                <p:stCondLst>
                                  <p:cond delay="4700"/>
                                </p:stCondLst>
                                <p:childTnLst>
                                  <p:par>
                                    <p:cTn id="130" presetID="2" presetClass="entr" presetSubtype="6" fill="hold" grpId="0" nodeType="afterEffect">
                                      <p:stCondLst>
                                        <p:cond delay="0"/>
                                      </p:stCondLst>
                                      <p:iterate type="lt">
                                        <p:tmPct val="10000"/>
                                      </p:iterate>
                                      <p:childTnLst>
                                        <p:set>
                                          <p:cBhvr>
                                            <p:cTn id="131" dur="1" fill="hold">
                                              <p:stCondLst>
                                                <p:cond delay="0"/>
                                              </p:stCondLst>
                                            </p:cTn>
                                            <p:tgtEl>
                                              <p:spTgt spid="9"/>
                                            </p:tgtEl>
                                            <p:attrNameLst>
                                              <p:attrName>style.visibility</p:attrName>
                                            </p:attrNameLst>
                                          </p:cBhvr>
                                          <p:to>
                                            <p:strVal val="visible"/>
                                          </p:to>
                                        </p:set>
                                        <p:anim calcmode="lin" valueType="num">
                                          <p:cBhvr additive="base">
                                            <p:cTn id="132" dur="500" fill="hold"/>
                                            <p:tgtEl>
                                              <p:spTgt spid="9"/>
                                            </p:tgtEl>
                                            <p:attrNameLst>
                                              <p:attrName>ppt_x</p:attrName>
                                            </p:attrNameLst>
                                          </p:cBhvr>
                                          <p:tavLst>
                                            <p:tav tm="0">
                                              <p:val>
                                                <p:strVal val="1+#ppt_w/2"/>
                                              </p:val>
                                            </p:tav>
                                            <p:tav tm="100000">
                                              <p:val>
                                                <p:strVal val="#ppt_x"/>
                                              </p:val>
                                            </p:tav>
                                          </p:tavLst>
                                        </p:anim>
                                        <p:anim calcmode="lin" valueType="num">
                                          <p:cBhvr additive="base">
                                            <p:cTn id="133" dur="500" fill="hold"/>
                                            <p:tgtEl>
                                              <p:spTgt spid="9"/>
                                            </p:tgtEl>
                                            <p:attrNameLst>
                                              <p:attrName>ppt_y</p:attrName>
                                            </p:attrNameLst>
                                          </p:cBhvr>
                                          <p:tavLst>
                                            <p:tav tm="0">
                                              <p:val>
                                                <p:strVal val="1+#ppt_h/2"/>
                                              </p:val>
                                            </p:tav>
                                            <p:tav tm="100000">
                                              <p:val>
                                                <p:strVal val="#ppt_y"/>
                                              </p:val>
                                            </p:tav>
                                          </p:tavLst>
                                        </p:anim>
                                      </p:childTnLst>
                                    </p:cTn>
                                  </p:par>
                                </p:childTnLst>
                              </p:cTn>
                            </p:par>
                            <p:par>
                              <p:cTn id="134" fill="hold">
                                <p:stCondLst>
                                  <p:cond delay="6150"/>
                                </p:stCondLst>
                                <p:childTnLst>
                                  <p:par>
                                    <p:cTn id="135" presetID="10" presetClass="entr" presetSubtype="0" fill="hold" grpId="0" nodeType="afterEffect">
                                      <p:stCondLst>
                                        <p:cond delay="0"/>
                                      </p:stCondLst>
                                      <p:childTnLst>
                                        <p:set>
                                          <p:cBhvr>
                                            <p:cTn id="136" dur="1" fill="hold">
                                              <p:stCondLst>
                                                <p:cond delay="0"/>
                                              </p:stCondLst>
                                            </p:cTn>
                                            <p:tgtEl>
                                              <p:spTgt spid="10"/>
                                            </p:tgtEl>
                                            <p:attrNameLst>
                                              <p:attrName>style.visibility</p:attrName>
                                            </p:attrNameLst>
                                          </p:cBhvr>
                                          <p:to>
                                            <p:strVal val="visible"/>
                                          </p:to>
                                        </p:set>
                                        <p:animEffect transition="in" filter="fade">
                                          <p:cBhvr>
                                            <p:cTn id="137" dur="500"/>
                                            <p:tgtEl>
                                              <p:spTgt spid="10"/>
                                            </p:tgtEl>
                                          </p:cBhvr>
                                        </p:animEffect>
                                      </p:childTnLst>
                                    </p:cTn>
                                  </p:par>
                                </p:childTnLst>
                              </p:cTn>
                            </p:par>
                            <p:par>
                              <p:cTn id="138" fill="hold">
                                <p:stCondLst>
                                  <p:cond delay="6650"/>
                                </p:stCondLst>
                                <p:childTnLst>
                                  <p:par>
                                    <p:cTn id="139" presetID="10" presetClass="entr" presetSubtype="0" fill="hold" grpId="0" nodeType="afterEffect">
                                      <p:stCondLst>
                                        <p:cond delay="0"/>
                                      </p:stCondLst>
                                      <p:childTnLst>
                                        <p:set>
                                          <p:cBhvr>
                                            <p:cTn id="140" dur="1" fill="hold">
                                              <p:stCondLst>
                                                <p:cond delay="0"/>
                                              </p:stCondLst>
                                            </p:cTn>
                                            <p:tgtEl>
                                              <p:spTgt spid="7"/>
                                            </p:tgtEl>
                                            <p:attrNameLst>
                                              <p:attrName>style.visibility</p:attrName>
                                            </p:attrNameLst>
                                          </p:cBhvr>
                                          <p:to>
                                            <p:strVal val="visible"/>
                                          </p:to>
                                        </p:set>
                                        <p:animEffect transition="in" filter="fade">
                                          <p:cBhvr>
                                            <p:cTn id="1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39" grpId="1" animBg="1"/>
          <p:bldP spid="40" grpId="0" animBg="1"/>
          <p:bldP spid="40" grpId="1" animBg="1"/>
          <p:bldP spid="41" grpId="0" animBg="1"/>
          <p:bldP spid="41" grpId="1" animBg="1"/>
          <p:bldP spid="43" grpId="0" animBg="1"/>
          <p:bldP spid="43" grpId="1" animBg="1"/>
          <p:bldP spid="7" grpId="0"/>
          <p:bldP spid="9" grpId="0"/>
          <p:bldP spid="10" grpId="0"/>
          <p:bldP spid="45" grpId="0"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65" grpId="0" animBg="1"/>
          <p:bldP spid="65" grpId="1" animBg="1"/>
          <p:bldP spid="2" grpId="0" animBg="1"/>
          <p:bldP spid="42" grpId="0" animBg="1"/>
          <p:bldP spid="4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800" fill="hold"/>
                                            <p:tgtEl>
                                              <p:spTgt spid="31"/>
                                            </p:tgtEl>
                                            <p:attrNameLst>
                                              <p:attrName>ppt_x</p:attrName>
                                            </p:attrNameLst>
                                          </p:cBhvr>
                                          <p:tavLst>
                                            <p:tav tm="0">
                                              <p:val>
                                                <p:strVal val="0-#ppt_w/2"/>
                                              </p:val>
                                            </p:tav>
                                            <p:tav tm="100000">
                                              <p:val>
                                                <p:strVal val="#ppt_x"/>
                                              </p:val>
                                            </p:tav>
                                          </p:tavLst>
                                        </p:anim>
                                        <p:anim calcmode="lin" valueType="num">
                                          <p:cBhvr additive="base">
                                            <p:cTn id="8" dur="800" fill="hold"/>
                                            <p:tgtEl>
                                              <p:spTgt spid="31"/>
                                            </p:tgtEl>
                                            <p:attrNameLst>
                                              <p:attrName>ppt_y</p:attrName>
                                            </p:attrNameLst>
                                          </p:cBhvr>
                                          <p:tavLst>
                                            <p:tav tm="0">
                                              <p:val>
                                                <p:strVal val="#ppt_y"/>
                                              </p:val>
                                            </p:tav>
                                            <p:tav tm="100000">
                                              <p:val>
                                                <p:strVal val="#ppt_y"/>
                                              </p:val>
                                            </p:tav>
                                          </p:tavLst>
                                        </p:anim>
                                      </p:childTnLst>
                                    </p:cTn>
                                  </p:par>
                                  <p:par>
                                    <p:cTn id="9" presetID="32" presetClass="emph" presetSubtype="0" fill="hold" grpId="1" nodeType="withEffect">
                                      <p:stCondLst>
                                        <p:cond delay="500"/>
                                      </p:stCondLst>
                                      <p:childTnLst>
                                        <p:animRot by="120000">
                                          <p:cBhvr>
                                            <p:cTn id="10" dur="100" fill="hold">
                                              <p:stCondLst>
                                                <p:cond delay="0"/>
                                              </p:stCondLst>
                                            </p:cTn>
                                            <p:tgtEl>
                                              <p:spTgt spid="31"/>
                                            </p:tgtEl>
                                            <p:attrNameLst>
                                              <p:attrName>r</p:attrName>
                                            </p:attrNameLst>
                                          </p:cBhvr>
                                        </p:animRot>
                                        <p:animRot by="-240000">
                                          <p:cBhvr>
                                            <p:cTn id="11" dur="200" fill="hold">
                                              <p:stCondLst>
                                                <p:cond delay="200"/>
                                              </p:stCondLst>
                                            </p:cTn>
                                            <p:tgtEl>
                                              <p:spTgt spid="31"/>
                                            </p:tgtEl>
                                            <p:attrNameLst>
                                              <p:attrName>r</p:attrName>
                                            </p:attrNameLst>
                                          </p:cBhvr>
                                        </p:animRot>
                                        <p:animRot by="240000">
                                          <p:cBhvr>
                                            <p:cTn id="12" dur="200" fill="hold">
                                              <p:stCondLst>
                                                <p:cond delay="400"/>
                                              </p:stCondLst>
                                            </p:cTn>
                                            <p:tgtEl>
                                              <p:spTgt spid="31"/>
                                            </p:tgtEl>
                                            <p:attrNameLst>
                                              <p:attrName>r</p:attrName>
                                            </p:attrNameLst>
                                          </p:cBhvr>
                                        </p:animRot>
                                        <p:animRot by="-240000">
                                          <p:cBhvr>
                                            <p:cTn id="13" dur="200" fill="hold">
                                              <p:stCondLst>
                                                <p:cond delay="600"/>
                                              </p:stCondLst>
                                            </p:cTn>
                                            <p:tgtEl>
                                              <p:spTgt spid="31"/>
                                            </p:tgtEl>
                                            <p:attrNameLst>
                                              <p:attrName>r</p:attrName>
                                            </p:attrNameLst>
                                          </p:cBhvr>
                                        </p:animRot>
                                        <p:animRot by="120000">
                                          <p:cBhvr>
                                            <p:cTn id="14" dur="200" fill="hold">
                                              <p:stCondLst>
                                                <p:cond delay="800"/>
                                              </p:stCondLst>
                                            </p:cTn>
                                            <p:tgtEl>
                                              <p:spTgt spid="31"/>
                                            </p:tgtEl>
                                            <p:attrNameLst>
                                              <p:attrName>r</p:attrName>
                                            </p:attrNameLst>
                                          </p:cBhvr>
                                        </p:animRot>
                                      </p:childTnLst>
                                    </p:cTn>
                                  </p:par>
                                  <p:par>
                                    <p:cTn id="15" presetID="2" presetClass="entr" presetSubtype="8" fill="hold" grpId="0" nodeType="withEffect">
                                      <p:stCondLst>
                                        <p:cond delay="110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800" fill="hold"/>
                                            <p:tgtEl>
                                              <p:spTgt spid="30"/>
                                            </p:tgtEl>
                                            <p:attrNameLst>
                                              <p:attrName>ppt_x</p:attrName>
                                            </p:attrNameLst>
                                          </p:cBhvr>
                                          <p:tavLst>
                                            <p:tav tm="0">
                                              <p:val>
                                                <p:strVal val="0-#ppt_w/2"/>
                                              </p:val>
                                            </p:tav>
                                            <p:tav tm="100000">
                                              <p:val>
                                                <p:strVal val="#ppt_x"/>
                                              </p:val>
                                            </p:tav>
                                          </p:tavLst>
                                        </p:anim>
                                        <p:anim calcmode="lin" valueType="num">
                                          <p:cBhvr additive="base">
                                            <p:cTn id="18" dur="800" fill="hold"/>
                                            <p:tgtEl>
                                              <p:spTgt spid="30"/>
                                            </p:tgtEl>
                                            <p:attrNameLst>
                                              <p:attrName>ppt_y</p:attrName>
                                            </p:attrNameLst>
                                          </p:cBhvr>
                                          <p:tavLst>
                                            <p:tav tm="0">
                                              <p:val>
                                                <p:strVal val="#ppt_y"/>
                                              </p:val>
                                            </p:tav>
                                            <p:tav tm="100000">
                                              <p:val>
                                                <p:strVal val="#ppt_y"/>
                                              </p:val>
                                            </p:tav>
                                          </p:tavLst>
                                        </p:anim>
                                      </p:childTnLst>
                                    </p:cTn>
                                  </p:par>
                                  <p:par>
                                    <p:cTn id="19" presetID="32" presetClass="emph" presetSubtype="0" fill="hold" grpId="1" nodeType="withEffect">
                                      <p:stCondLst>
                                        <p:cond delay="1600"/>
                                      </p:stCondLst>
                                      <p:childTnLst>
                                        <p:animRot by="120000">
                                          <p:cBhvr>
                                            <p:cTn id="20" dur="100" fill="hold">
                                              <p:stCondLst>
                                                <p:cond delay="0"/>
                                              </p:stCondLst>
                                            </p:cTn>
                                            <p:tgtEl>
                                              <p:spTgt spid="30"/>
                                            </p:tgtEl>
                                            <p:attrNameLst>
                                              <p:attrName>r</p:attrName>
                                            </p:attrNameLst>
                                          </p:cBhvr>
                                        </p:animRot>
                                        <p:animRot by="-240000">
                                          <p:cBhvr>
                                            <p:cTn id="21" dur="200" fill="hold">
                                              <p:stCondLst>
                                                <p:cond delay="200"/>
                                              </p:stCondLst>
                                            </p:cTn>
                                            <p:tgtEl>
                                              <p:spTgt spid="30"/>
                                            </p:tgtEl>
                                            <p:attrNameLst>
                                              <p:attrName>r</p:attrName>
                                            </p:attrNameLst>
                                          </p:cBhvr>
                                        </p:animRot>
                                        <p:animRot by="240000">
                                          <p:cBhvr>
                                            <p:cTn id="22" dur="200" fill="hold">
                                              <p:stCondLst>
                                                <p:cond delay="400"/>
                                              </p:stCondLst>
                                            </p:cTn>
                                            <p:tgtEl>
                                              <p:spTgt spid="30"/>
                                            </p:tgtEl>
                                            <p:attrNameLst>
                                              <p:attrName>r</p:attrName>
                                            </p:attrNameLst>
                                          </p:cBhvr>
                                        </p:animRot>
                                        <p:animRot by="-240000">
                                          <p:cBhvr>
                                            <p:cTn id="23" dur="200" fill="hold">
                                              <p:stCondLst>
                                                <p:cond delay="600"/>
                                              </p:stCondLst>
                                            </p:cTn>
                                            <p:tgtEl>
                                              <p:spTgt spid="30"/>
                                            </p:tgtEl>
                                            <p:attrNameLst>
                                              <p:attrName>r</p:attrName>
                                            </p:attrNameLst>
                                          </p:cBhvr>
                                        </p:animRot>
                                        <p:animRot by="120000">
                                          <p:cBhvr>
                                            <p:cTn id="24" dur="200" fill="hold">
                                              <p:stCondLst>
                                                <p:cond delay="800"/>
                                              </p:stCondLst>
                                            </p:cTn>
                                            <p:tgtEl>
                                              <p:spTgt spid="30"/>
                                            </p:tgtEl>
                                            <p:attrNameLst>
                                              <p:attrName>r</p:attrName>
                                            </p:attrNameLst>
                                          </p:cBhvr>
                                        </p:animRot>
                                      </p:childTnLst>
                                    </p:cTn>
                                  </p:par>
                                  <p:par>
                                    <p:cTn id="25" presetID="2" presetClass="entr" presetSubtype="8" fill="hold" grpId="0" nodeType="withEffect">
                                      <p:stCondLst>
                                        <p:cond delay="900"/>
                                      </p:stCondLst>
                                      <p:childTnLst>
                                        <p:set>
                                          <p:cBhvr>
                                            <p:cTn id="26" dur="1" fill="hold">
                                              <p:stCondLst>
                                                <p:cond delay="0"/>
                                              </p:stCondLst>
                                            </p:cTn>
                                            <p:tgtEl>
                                              <p:spTgt spid="65"/>
                                            </p:tgtEl>
                                            <p:attrNameLst>
                                              <p:attrName>style.visibility</p:attrName>
                                            </p:attrNameLst>
                                          </p:cBhvr>
                                          <p:to>
                                            <p:strVal val="visible"/>
                                          </p:to>
                                        </p:set>
                                        <p:anim calcmode="lin" valueType="num">
                                          <p:cBhvr additive="base">
                                            <p:cTn id="27" dur="800" fill="hold"/>
                                            <p:tgtEl>
                                              <p:spTgt spid="65"/>
                                            </p:tgtEl>
                                            <p:attrNameLst>
                                              <p:attrName>ppt_x</p:attrName>
                                            </p:attrNameLst>
                                          </p:cBhvr>
                                          <p:tavLst>
                                            <p:tav tm="0">
                                              <p:val>
                                                <p:strVal val="0-#ppt_w/2"/>
                                              </p:val>
                                            </p:tav>
                                            <p:tav tm="100000">
                                              <p:val>
                                                <p:strVal val="#ppt_x"/>
                                              </p:val>
                                            </p:tav>
                                          </p:tavLst>
                                        </p:anim>
                                        <p:anim calcmode="lin" valueType="num">
                                          <p:cBhvr additive="base">
                                            <p:cTn id="28" dur="800" fill="hold"/>
                                            <p:tgtEl>
                                              <p:spTgt spid="65"/>
                                            </p:tgtEl>
                                            <p:attrNameLst>
                                              <p:attrName>ppt_y</p:attrName>
                                            </p:attrNameLst>
                                          </p:cBhvr>
                                          <p:tavLst>
                                            <p:tav tm="0">
                                              <p:val>
                                                <p:strVal val="#ppt_y"/>
                                              </p:val>
                                            </p:tav>
                                            <p:tav tm="100000">
                                              <p:val>
                                                <p:strVal val="#ppt_y"/>
                                              </p:val>
                                            </p:tav>
                                          </p:tavLst>
                                        </p:anim>
                                      </p:childTnLst>
                                    </p:cTn>
                                  </p:par>
                                  <p:par>
                                    <p:cTn id="29" presetID="32" presetClass="emph" presetSubtype="0" fill="hold" grpId="1" nodeType="withEffect">
                                      <p:stCondLst>
                                        <p:cond delay="1400"/>
                                      </p:stCondLst>
                                      <p:childTnLst>
                                        <p:animRot by="120000">
                                          <p:cBhvr>
                                            <p:cTn id="30" dur="100" fill="hold">
                                              <p:stCondLst>
                                                <p:cond delay="0"/>
                                              </p:stCondLst>
                                            </p:cTn>
                                            <p:tgtEl>
                                              <p:spTgt spid="65"/>
                                            </p:tgtEl>
                                            <p:attrNameLst>
                                              <p:attrName>r</p:attrName>
                                            </p:attrNameLst>
                                          </p:cBhvr>
                                        </p:animRot>
                                        <p:animRot by="-240000">
                                          <p:cBhvr>
                                            <p:cTn id="31" dur="200" fill="hold">
                                              <p:stCondLst>
                                                <p:cond delay="200"/>
                                              </p:stCondLst>
                                            </p:cTn>
                                            <p:tgtEl>
                                              <p:spTgt spid="65"/>
                                            </p:tgtEl>
                                            <p:attrNameLst>
                                              <p:attrName>r</p:attrName>
                                            </p:attrNameLst>
                                          </p:cBhvr>
                                        </p:animRot>
                                        <p:animRot by="240000">
                                          <p:cBhvr>
                                            <p:cTn id="32" dur="200" fill="hold">
                                              <p:stCondLst>
                                                <p:cond delay="400"/>
                                              </p:stCondLst>
                                            </p:cTn>
                                            <p:tgtEl>
                                              <p:spTgt spid="65"/>
                                            </p:tgtEl>
                                            <p:attrNameLst>
                                              <p:attrName>r</p:attrName>
                                            </p:attrNameLst>
                                          </p:cBhvr>
                                        </p:animRot>
                                        <p:animRot by="-240000">
                                          <p:cBhvr>
                                            <p:cTn id="33" dur="200" fill="hold">
                                              <p:stCondLst>
                                                <p:cond delay="600"/>
                                              </p:stCondLst>
                                            </p:cTn>
                                            <p:tgtEl>
                                              <p:spTgt spid="65"/>
                                            </p:tgtEl>
                                            <p:attrNameLst>
                                              <p:attrName>r</p:attrName>
                                            </p:attrNameLst>
                                          </p:cBhvr>
                                        </p:animRot>
                                        <p:animRot by="120000">
                                          <p:cBhvr>
                                            <p:cTn id="34" dur="200" fill="hold">
                                              <p:stCondLst>
                                                <p:cond delay="800"/>
                                              </p:stCondLst>
                                            </p:cTn>
                                            <p:tgtEl>
                                              <p:spTgt spid="65"/>
                                            </p:tgtEl>
                                            <p:attrNameLst>
                                              <p:attrName>r</p:attrName>
                                            </p:attrNameLst>
                                          </p:cBhvr>
                                        </p:animRot>
                                      </p:childTnLst>
                                    </p:cTn>
                                  </p:par>
                                  <p:par>
                                    <p:cTn id="35" presetID="2" presetClass="entr" presetSubtype="8" fill="hold" grpId="0" nodeType="withEffect">
                                      <p:stCondLst>
                                        <p:cond delay="30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800" fill="hold"/>
                                            <p:tgtEl>
                                              <p:spTgt spid="42"/>
                                            </p:tgtEl>
                                            <p:attrNameLst>
                                              <p:attrName>ppt_x</p:attrName>
                                            </p:attrNameLst>
                                          </p:cBhvr>
                                          <p:tavLst>
                                            <p:tav tm="0">
                                              <p:val>
                                                <p:strVal val="0-#ppt_w/2"/>
                                              </p:val>
                                            </p:tav>
                                            <p:tav tm="100000">
                                              <p:val>
                                                <p:strVal val="#ppt_x"/>
                                              </p:val>
                                            </p:tav>
                                          </p:tavLst>
                                        </p:anim>
                                        <p:anim calcmode="lin" valueType="num">
                                          <p:cBhvr additive="base">
                                            <p:cTn id="38" dur="800" fill="hold"/>
                                            <p:tgtEl>
                                              <p:spTgt spid="42"/>
                                            </p:tgtEl>
                                            <p:attrNameLst>
                                              <p:attrName>ppt_y</p:attrName>
                                            </p:attrNameLst>
                                          </p:cBhvr>
                                          <p:tavLst>
                                            <p:tav tm="0">
                                              <p:val>
                                                <p:strVal val="#ppt_y"/>
                                              </p:val>
                                            </p:tav>
                                            <p:tav tm="100000">
                                              <p:val>
                                                <p:strVal val="#ppt_y"/>
                                              </p:val>
                                            </p:tav>
                                          </p:tavLst>
                                        </p:anim>
                                      </p:childTnLst>
                                    </p:cTn>
                                  </p:par>
                                  <p:par>
                                    <p:cTn id="39" presetID="32" presetClass="emph" presetSubtype="0" fill="hold" grpId="1" nodeType="withEffect">
                                      <p:stCondLst>
                                        <p:cond delay="800"/>
                                      </p:stCondLst>
                                      <p:childTnLst>
                                        <p:animRot by="120000">
                                          <p:cBhvr>
                                            <p:cTn id="40" dur="100" fill="hold">
                                              <p:stCondLst>
                                                <p:cond delay="0"/>
                                              </p:stCondLst>
                                            </p:cTn>
                                            <p:tgtEl>
                                              <p:spTgt spid="42"/>
                                            </p:tgtEl>
                                            <p:attrNameLst>
                                              <p:attrName>r</p:attrName>
                                            </p:attrNameLst>
                                          </p:cBhvr>
                                        </p:animRot>
                                        <p:animRot by="-240000">
                                          <p:cBhvr>
                                            <p:cTn id="41" dur="200" fill="hold">
                                              <p:stCondLst>
                                                <p:cond delay="200"/>
                                              </p:stCondLst>
                                            </p:cTn>
                                            <p:tgtEl>
                                              <p:spTgt spid="42"/>
                                            </p:tgtEl>
                                            <p:attrNameLst>
                                              <p:attrName>r</p:attrName>
                                            </p:attrNameLst>
                                          </p:cBhvr>
                                        </p:animRot>
                                        <p:animRot by="240000">
                                          <p:cBhvr>
                                            <p:cTn id="42" dur="200" fill="hold">
                                              <p:stCondLst>
                                                <p:cond delay="400"/>
                                              </p:stCondLst>
                                            </p:cTn>
                                            <p:tgtEl>
                                              <p:spTgt spid="42"/>
                                            </p:tgtEl>
                                            <p:attrNameLst>
                                              <p:attrName>r</p:attrName>
                                            </p:attrNameLst>
                                          </p:cBhvr>
                                        </p:animRot>
                                        <p:animRot by="-240000">
                                          <p:cBhvr>
                                            <p:cTn id="43" dur="200" fill="hold">
                                              <p:stCondLst>
                                                <p:cond delay="600"/>
                                              </p:stCondLst>
                                            </p:cTn>
                                            <p:tgtEl>
                                              <p:spTgt spid="42"/>
                                            </p:tgtEl>
                                            <p:attrNameLst>
                                              <p:attrName>r</p:attrName>
                                            </p:attrNameLst>
                                          </p:cBhvr>
                                        </p:animRot>
                                        <p:animRot by="120000">
                                          <p:cBhvr>
                                            <p:cTn id="44" dur="200" fill="hold">
                                              <p:stCondLst>
                                                <p:cond delay="800"/>
                                              </p:stCondLst>
                                            </p:cTn>
                                            <p:tgtEl>
                                              <p:spTgt spid="42"/>
                                            </p:tgtEl>
                                            <p:attrNameLst>
                                              <p:attrName>r</p:attrName>
                                            </p:attrNameLst>
                                          </p:cBhvr>
                                        </p:animRot>
                                      </p:childTnLst>
                                    </p:cTn>
                                  </p:par>
                                  <p:par>
                                    <p:cTn id="45" presetID="2" presetClass="entr" presetSubtype="2"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800" fill="hold"/>
                                            <p:tgtEl>
                                              <p:spTgt spid="32"/>
                                            </p:tgtEl>
                                            <p:attrNameLst>
                                              <p:attrName>ppt_x</p:attrName>
                                            </p:attrNameLst>
                                          </p:cBhvr>
                                          <p:tavLst>
                                            <p:tav tm="0">
                                              <p:val>
                                                <p:strVal val="1+#ppt_w/2"/>
                                              </p:val>
                                            </p:tav>
                                            <p:tav tm="100000">
                                              <p:val>
                                                <p:strVal val="#ppt_x"/>
                                              </p:val>
                                            </p:tav>
                                          </p:tavLst>
                                        </p:anim>
                                        <p:anim calcmode="lin" valueType="num">
                                          <p:cBhvr additive="base">
                                            <p:cTn id="48" dur="800" fill="hold"/>
                                            <p:tgtEl>
                                              <p:spTgt spid="32"/>
                                            </p:tgtEl>
                                            <p:attrNameLst>
                                              <p:attrName>ppt_y</p:attrName>
                                            </p:attrNameLst>
                                          </p:cBhvr>
                                          <p:tavLst>
                                            <p:tav tm="0">
                                              <p:val>
                                                <p:strVal val="#ppt_y"/>
                                              </p:val>
                                            </p:tav>
                                            <p:tav tm="100000">
                                              <p:val>
                                                <p:strVal val="#ppt_y"/>
                                              </p:val>
                                            </p:tav>
                                          </p:tavLst>
                                        </p:anim>
                                      </p:childTnLst>
                                    </p:cTn>
                                  </p:par>
                                  <p:par>
                                    <p:cTn id="49" presetID="32" presetClass="emph" presetSubtype="0" fill="hold" grpId="1" nodeType="withEffect">
                                      <p:stCondLst>
                                        <p:cond delay="500"/>
                                      </p:stCondLst>
                                      <p:childTnLst>
                                        <p:animRot by="120000">
                                          <p:cBhvr>
                                            <p:cTn id="50" dur="100" fill="hold">
                                              <p:stCondLst>
                                                <p:cond delay="0"/>
                                              </p:stCondLst>
                                            </p:cTn>
                                            <p:tgtEl>
                                              <p:spTgt spid="32"/>
                                            </p:tgtEl>
                                            <p:attrNameLst>
                                              <p:attrName>r</p:attrName>
                                            </p:attrNameLst>
                                          </p:cBhvr>
                                        </p:animRot>
                                        <p:animRot by="-240000">
                                          <p:cBhvr>
                                            <p:cTn id="51" dur="200" fill="hold">
                                              <p:stCondLst>
                                                <p:cond delay="200"/>
                                              </p:stCondLst>
                                            </p:cTn>
                                            <p:tgtEl>
                                              <p:spTgt spid="32"/>
                                            </p:tgtEl>
                                            <p:attrNameLst>
                                              <p:attrName>r</p:attrName>
                                            </p:attrNameLst>
                                          </p:cBhvr>
                                        </p:animRot>
                                        <p:animRot by="240000">
                                          <p:cBhvr>
                                            <p:cTn id="52" dur="200" fill="hold">
                                              <p:stCondLst>
                                                <p:cond delay="400"/>
                                              </p:stCondLst>
                                            </p:cTn>
                                            <p:tgtEl>
                                              <p:spTgt spid="32"/>
                                            </p:tgtEl>
                                            <p:attrNameLst>
                                              <p:attrName>r</p:attrName>
                                            </p:attrNameLst>
                                          </p:cBhvr>
                                        </p:animRot>
                                        <p:animRot by="-240000">
                                          <p:cBhvr>
                                            <p:cTn id="53" dur="200" fill="hold">
                                              <p:stCondLst>
                                                <p:cond delay="600"/>
                                              </p:stCondLst>
                                            </p:cTn>
                                            <p:tgtEl>
                                              <p:spTgt spid="32"/>
                                            </p:tgtEl>
                                            <p:attrNameLst>
                                              <p:attrName>r</p:attrName>
                                            </p:attrNameLst>
                                          </p:cBhvr>
                                        </p:animRot>
                                        <p:animRot by="120000">
                                          <p:cBhvr>
                                            <p:cTn id="54" dur="200" fill="hold">
                                              <p:stCondLst>
                                                <p:cond delay="800"/>
                                              </p:stCondLst>
                                            </p:cTn>
                                            <p:tgtEl>
                                              <p:spTgt spid="32"/>
                                            </p:tgtEl>
                                            <p:attrNameLst>
                                              <p:attrName>r</p:attrName>
                                            </p:attrNameLst>
                                          </p:cBhvr>
                                        </p:animRot>
                                      </p:childTnLst>
                                    </p:cTn>
                                  </p:par>
                                  <p:par>
                                    <p:cTn id="55" presetID="2" presetClass="entr" presetSubtype="2" fill="hold" grpId="0" nodeType="withEffect">
                                      <p:stCondLst>
                                        <p:cond delay="600"/>
                                      </p:stCondLst>
                                      <p:childTnLst>
                                        <p:set>
                                          <p:cBhvr>
                                            <p:cTn id="56" dur="1" fill="hold">
                                              <p:stCondLst>
                                                <p:cond delay="0"/>
                                              </p:stCondLst>
                                            </p:cTn>
                                            <p:tgtEl>
                                              <p:spTgt spid="33"/>
                                            </p:tgtEl>
                                            <p:attrNameLst>
                                              <p:attrName>style.visibility</p:attrName>
                                            </p:attrNameLst>
                                          </p:cBhvr>
                                          <p:to>
                                            <p:strVal val="visible"/>
                                          </p:to>
                                        </p:set>
                                        <p:anim calcmode="lin" valueType="num">
                                          <p:cBhvr additive="base">
                                            <p:cTn id="57" dur="800" fill="hold"/>
                                            <p:tgtEl>
                                              <p:spTgt spid="33"/>
                                            </p:tgtEl>
                                            <p:attrNameLst>
                                              <p:attrName>ppt_x</p:attrName>
                                            </p:attrNameLst>
                                          </p:cBhvr>
                                          <p:tavLst>
                                            <p:tav tm="0">
                                              <p:val>
                                                <p:strVal val="1+#ppt_w/2"/>
                                              </p:val>
                                            </p:tav>
                                            <p:tav tm="100000">
                                              <p:val>
                                                <p:strVal val="#ppt_x"/>
                                              </p:val>
                                            </p:tav>
                                          </p:tavLst>
                                        </p:anim>
                                        <p:anim calcmode="lin" valueType="num">
                                          <p:cBhvr additive="base">
                                            <p:cTn id="58" dur="800" fill="hold"/>
                                            <p:tgtEl>
                                              <p:spTgt spid="33"/>
                                            </p:tgtEl>
                                            <p:attrNameLst>
                                              <p:attrName>ppt_y</p:attrName>
                                            </p:attrNameLst>
                                          </p:cBhvr>
                                          <p:tavLst>
                                            <p:tav tm="0">
                                              <p:val>
                                                <p:strVal val="#ppt_y"/>
                                              </p:val>
                                            </p:tav>
                                            <p:tav tm="100000">
                                              <p:val>
                                                <p:strVal val="#ppt_y"/>
                                              </p:val>
                                            </p:tav>
                                          </p:tavLst>
                                        </p:anim>
                                      </p:childTnLst>
                                    </p:cTn>
                                  </p:par>
                                  <p:par>
                                    <p:cTn id="59" presetID="32" presetClass="emph" presetSubtype="0" fill="hold" grpId="1" nodeType="withEffect">
                                      <p:stCondLst>
                                        <p:cond delay="1200"/>
                                      </p:stCondLst>
                                      <p:childTnLst>
                                        <p:animRot by="120000">
                                          <p:cBhvr>
                                            <p:cTn id="60" dur="80" fill="hold">
                                              <p:stCondLst>
                                                <p:cond delay="0"/>
                                              </p:stCondLst>
                                            </p:cTn>
                                            <p:tgtEl>
                                              <p:spTgt spid="33"/>
                                            </p:tgtEl>
                                            <p:attrNameLst>
                                              <p:attrName>r</p:attrName>
                                            </p:attrNameLst>
                                          </p:cBhvr>
                                        </p:animRot>
                                        <p:animRot by="-240000">
                                          <p:cBhvr>
                                            <p:cTn id="61" dur="160" fill="hold">
                                              <p:stCondLst>
                                                <p:cond delay="160"/>
                                              </p:stCondLst>
                                            </p:cTn>
                                            <p:tgtEl>
                                              <p:spTgt spid="33"/>
                                            </p:tgtEl>
                                            <p:attrNameLst>
                                              <p:attrName>r</p:attrName>
                                            </p:attrNameLst>
                                          </p:cBhvr>
                                        </p:animRot>
                                        <p:animRot by="240000">
                                          <p:cBhvr>
                                            <p:cTn id="62" dur="160" fill="hold">
                                              <p:stCondLst>
                                                <p:cond delay="320"/>
                                              </p:stCondLst>
                                            </p:cTn>
                                            <p:tgtEl>
                                              <p:spTgt spid="33"/>
                                            </p:tgtEl>
                                            <p:attrNameLst>
                                              <p:attrName>r</p:attrName>
                                            </p:attrNameLst>
                                          </p:cBhvr>
                                        </p:animRot>
                                        <p:animRot by="-240000">
                                          <p:cBhvr>
                                            <p:cTn id="63" dur="160" fill="hold">
                                              <p:stCondLst>
                                                <p:cond delay="480"/>
                                              </p:stCondLst>
                                            </p:cTn>
                                            <p:tgtEl>
                                              <p:spTgt spid="33"/>
                                            </p:tgtEl>
                                            <p:attrNameLst>
                                              <p:attrName>r</p:attrName>
                                            </p:attrNameLst>
                                          </p:cBhvr>
                                        </p:animRot>
                                        <p:animRot by="120000">
                                          <p:cBhvr>
                                            <p:cTn id="64" dur="160" fill="hold">
                                              <p:stCondLst>
                                                <p:cond delay="640"/>
                                              </p:stCondLst>
                                            </p:cTn>
                                            <p:tgtEl>
                                              <p:spTgt spid="33"/>
                                            </p:tgtEl>
                                            <p:attrNameLst>
                                              <p:attrName>r</p:attrName>
                                            </p:attrNameLst>
                                          </p:cBhvr>
                                        </p:animRot>
                                      </p:childTnLst>
                                    </p:cTn>
                                  </p:par>
                                  <p:par>
                                    <p:cTn id="65" presetID="2" presetClass="entr" presetSubtype="2" fill="hold" grpId="0" nodeType="withEffect">
                                      <p:stCondLst>
                                        <p:cond delay="110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800" fill="hold"/>
                                            <p:tgtEl>
                                              <p:spTgt spid="34"/>
                                            </p:tgtEl>
                                            <p:attrNameLst>
                                              <p:attrName>ppt_x</p:attrName>
                                            </p:attrNameLst>
                                          </p:cBhvr>
                                          <p:tavLst>
                                            <p:tav tm="0">
                                              <p:val>
                                                <p:strVal val="1+#ppt_w/2"/>
                                              </p:val>
                                            </p:tav>
                                            <p:tav tm="100000">
                                              <p:val>
                                                <p:strVal val="#ppt_x"/>
                                              </p:val>
                                            </p:tav>
                                          </p:tavLst>
                                        </p:anim>
                                        <p:anim calcmode="lin" valueType="num">
                                          <p:cBhvr additive="base">
                                            <p:cTn id="68" dur="800" fill="hold"/>
                                            <p:tgtEl>
                                              <p:spTgt spid="34"/>
                                            </p:tgtEl>
                                            <p:attrNameLst>
                                              <p:attrName>ppt_y</p:attrName>
                                            </p:attrNameLst>
                                          </p:cBhvr>
                                          <p:tavLst>
                                            <p:tav tm="0">
                                              <p:val>
                                                <p:strVal val="#ppt_y"/>
                                              </p:val>
                                            </p:tav>
                                            <p:tav tm="100000">
                                              <p:val>
                                                <p:strVal val="#ppt_y"/>
                                              </p:val>
                                            </p:tav>
                                          </p:tavLst>
                                        </p:anim>
                                      </p:childTnLst>
                                    </p:cTn>
                                  </p:par>
                                  <p:par>
                                    <p:cTn id="69" presetID="32" presetClass="emph" presetSubtype="0" fill="hold" grpId="1" nodeType="withEffect">
                                      <p:stCondLst>
                                        <p:cond delay="1700"/>
                                      </p:stCondLst>
                                      <p:childTnLst>
                                        <p:animRot by="120000">
                                          <p:cBhvr>
                                            <p:cTn id="70" dur="80" fill="hold">
                                              <p:stCondLst>
                                                <p:cond delay="0"/>
                                              </p:stCondLst>
                                            </p:cTn>
                                            <p:tgtEl>
                                              <p:spTgt spid="34"/>
                                            </p:tgtEl>
                                            <p:attrNameLst>
                                              <p:attrName>r</p:attrName>
                                            </p:attrNameLst>
                                          </p:cBhvr>
                                        </p:animRot>
                                        <p:animRot by="-240000">
                                          <p:cBhvr>
                                            <p:cTn id="71" dur="160" fill="hold">
                                              <p:stCondLst>
                                                <p:cond delay="160"/>
                                              </p:stCondLst>
                                            </p:cTn>
                                            <p:tgtEl>
                                              <p:spTgt spid="34"/>
                                            </p:tgtEl>
                                            <p:attrNameLst>
                                              <p:attrName>r</p:attrName>
                                            </p:attrNameLst>
                                          </p:cBhvr>
                                        </p:animRot>
                                        <p:animRot by="240000">
                                          <p:cBhvr>
                                            <p:cTn id="72" dur="160" fill="hold">
                                              <p:stCondLst>
                                                <p:cond delay="320"/>
                                              </p:stCondLst>
                                            </p:cTn>
                                            <p:tgtEl>
                                              <p:spTgt spid="34"/>
                                            </p:tgtEl>
                                            <p:attrNameLst>
                                              <p:attrName>r</p:attrName>
                                            </p:attrNameLst>
                                          </p:cBhvr>
                                        </p:animRot>
                                        <p:animRot by="-240000">
                                          <p:cBhvr>
                                            <p:cTn id="73" dur="160" fill="hold">
                                              <p:stCondLst>
                                                <p:cond delay="480"/>
                                              </p:stCondLst>
                                            </p:cTn>
                                            <p:tgtEl>
                                              <p:spTgt spid="34"/>
                                            </p:tgtEl>
                                            <p:attrNameLst>
                                              <p:attrName>r</p:attrName>
                                            </p:attrNameLst>
                                          </p:cBhvr>
                                        </p:animRot>
                                        <p:animRot by="120000">
                                          <p:cBhvr>
                                            <p:cTn id="74" dur="160" fill="hold">
                                              <p:stCondLst>
                                                <p:cond delay="640"/>
                                              </p:stCondLst>
                                            </p:cTn>
                                            <p:tgtEl>
                                              <p:spTgt spid="34"/>
                                            </p:tgtEl>
                                            <p:attrNameLst>
                                              <p:attrName>r</p:attrName>
                                            </p:attrNameLst>
                                          </p:cBhvr>
                                        </p:animRot>
                                      </p:childTnLst>
                                    </p:cTn>
                                  </p:par>
                                  <p:par>
                                    <p:cTn id="75" presetID="2" presetClass="entr" presetSubtype="2" fill="hold" grpId="0" nodeType="withEffect">
                                      <p:stCondLst>
                                        <p:cond delay="1500"/>
                                      </p:stCondLst>
                                      <p:childTnLst>
                                        <p:set>
                                          <p:cBhvr>
                                            <p:cTn id="76" dur="1" fill="hold">
                                              <p:stCondLst>
                                                <p:cond delay="0"/>
                                              </p:stCondLst>
                                            </p:cTn>
                                            <p:tgtEl>
                                              <p:spTgt spid="35"/>
                                            </p:tgtEl>
                                            <p:attrNameLst>
                                              <p:attrName>style.visibility</p:attrName>
                                            </p:attrNameLst>
                                          </p:cBhvr>
                                          <p:to>
                                            <p:strVal val="visible"/>
                                          </p:to>
                                        </p:set>
                                        <p:anim calcmode="lin" valueType="num">
                                          <p:cBhvr additive="base">
                                            <p:cTn id="77" dur="800" fill="hold"/>
                                            <p:tgtEl>
                                              <p:spTgt spid="35"/>
                                            </p:tgtEl>
                                            <p:attrNameLst>
                                              <p:attrName>ppt_x</p:attrName>
                                            </p:attrNameLst>
                                          </p:cBhvr>
                                          <p:tavLst>
                                            <p:tav tm="0">
                                              <p:val>
                                                <p:strVal val="1+#ppt_w/2"/>
                                              </p:val>
                                            </p:tav>
                                            <p:tav tm="100000">
                                              <p:val>
                                                <p:strVal val="#ppt_x"/>
                                              </p:val>
                                            </p:tav>
                                          </p:tavLst>
                                        </p:anim>
                                        <p:anim calcmode="lin" valueType="num">
                                          <p:cBhvr additive="base">
                                            <p:cTn id="78" dur="800" fill="hold"/>
                                            <p:tgtEl>
                                              <p:spTgt spid="35"/>
                                            </p:tgtEl>
                                            <p:attrNameLst>
                                              <p:attrName>ppt_y</p:attrName>
                                            </p:attrNameLst>
                                          </p:cBhvr>
                                          <p:tavLst>
                                            <p:tav tm="0">
                                              <p:val>
                                                <p:strVal val="#ppt_y"/>
                                              </p:val>
                                            </p:tav>
                                            <p:tav tm="100000">
                                              <p:val>
                                                <p:strVal val="#ppt_y"/>
                                              </p:val>
                                            </p:tav>
                                          </p:tavLst>
                                        </p:anim>
                                      </p:childTnLst>
                                    </p:cTn>
                                  </p:par>
                                  <p:par>
                                    <p:cTn id="79" presetID="32" presetClass="emph" presetSubtype="0" fill="hold" grpId="1" nodeType="withEffect">
                                      <p:stCondLst>
                                        <p:cond delay="2200"/>
                                      </p:stCondLst>
                                      <p:childTnLst>
                                        <p:animRot by="120000">
                                          <p:cBhvr>
                                            <p:cTn id="80" dur="80" fill="hold">
                                              <p:stCondLst>
                                                <p:cond delay="0"/>
                                              </p:stCondLst>
                                            </p:cTn>
                                            <p:tgtEl>
                                              <p:spTgt spid="35"/>
                                            </p:tgtEl>
                                            <p:attrNameLst>
                                              <p:attrName>r</p:attrName>
                                            </p:attrNameLst>
                                          </p:cBhvr>
                                        </p:animRot>
                                        <p:animRot by="-240000">
                                          <p:cBhvr>
                                            <p:cTn id="81" dur="160" fill="hold">
                                              <p:stCondLst>
                                                <p:cond delay="160"/>
                                              </p:stCondLst>
                                            </p:cTn>
                                            <p:tgtEl>
                                              <p:spTgt spid="35"/>
                                            </p:tgtEl>
                                            <p:attrNameLst>
                                              <p:attrName>r</p:attrName>
                                            </p:attrNameLst>
                                          </p:cBhvr>
                                        </p:animRot>
                                        <p:animRot by="240000">
                                          <p:cBhvr>
                                            <p:cTn id="82" dur="160" fill="hold">
                                              <p:stCondLst>
                                                <p:cond delay="320"/>
                                              </p:stCondLst>
                                            </p:cTn>
                                            <p:tgtEl>
                                              <p:spTgt spid="35"/>
                                            </p:tgtEl>
                                            <p:attrNameLst>
                                              <p:attrName>r</p:attrName>
                                            </p:attrNameLst>
                                          </p:cBhvr>
                                        </p:animRot>
                                        <p:animRot by="-240000">
                                          <p:cBhvr>
                                            <p:cTn id="83" dur="160" fill="hold">
                                              <p:stCondLst>
                                                <p:cond delay="480"/>
                                              </p:stCondLst>
                                            </p:cTn>
                                            <p:tgtEl>
                                              <p:spTgt spid="35"/>
                                            </p:tgtEl>
                                            <p:attrNameLst>
                                              <p:attrName>r</p:attrName>
                                            </p:attrNameLst>
                                          </p:cBhvr>
                                        </p:animRot>
                                        <p:animRot by="120000">
                                          <p:cBhvr>
                                            <p:cTn id="84" dur="160" fill="hold">
                                              <p:stCondLst>
                                                <p:cond delay="640"/>
                                              </p:stCondLst>
                                            </p:cTn>
                                            <p:tgtEl>
                                              <p:spTgt spid="35"/>
                                            </p:tgtEl>
                                            <p:attrNameLst>
                                              <p:attrName>r</p:attrName>
                                            </p:attrNameLst>
                                          </p:cBhvr>
                                        </p:animRot>
                                      </p:childTnLst>
                                    </p:cTn>
                                  </p:par>
                                  <p:par>
                                    <p:cTn id="85" presetID="42" presetClass="entr" presetSubtype="0" fill="hold" grpId="0" nodeType="withEffect">
                                      <p:stCondLst>
                                        <p:cond delay="280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500"/>
                                            <p:tgtEl>
                                              <p:spTgt spid="39"/>
                                            </p:tgtEl>
                                          </p:cBhvr>
                                        </p:animEffect>
                                        <p:anim calcmode="lin" valueType="num">
                                          <p:cBhvr>
                                            <p:cTn id="88" dur="500" fill="hold"/>
                                            <p:tgtEl>
                                              <p:spTgt spid="39"/>
                                            </p:tgtEl>
                                            <p:attrNameLst>
                                              <p:attrName>ppt_x</p:attrName>
                                            </p:attrNameLst>
                                          </p:cBhvr>
                                          <p:tavLst>
                                            <p:tav tm="0">
                                              <p:val>
                                                <p:strVal val="#ppt_x"/>
                                              </p:val>
                                            </p:tav>
                                            <p:tav tm="100000">
                                              <p:val>
                                                <p:strVal val="#ppt_x"/>
                                              </p:val>
                                            </p:tav>
                                          </p:tavLst>
                                        </p:anim>
                                        <p:anim calcmode="lin" valueType="num">
                                          <p:cBhvr>
                                            <p:cTn id="89" dur="500" fill="hold"/>
                                            <p:tgtEl>
                                              <p:spTgt spid="39"/>
                                            </p:tgtEl>
                                            <p:attrNameLst>
                                              <p:attrName>ppt_y</p:attrName>
                                            </p:attrNameLst>
                                          </p:cBhvr>
                                          <p:tavLst>
                                            <p:tav tm="0">
                                              <p:val>
                                                <p:strVal val="#ppt_y+.1"/>
                                              </p:val>
                                            </p:tav>
                                            <p:tav tm="100000">
                                              <p:val>
                                                <p:strVal val="#ppt_y"/>
                                              </p:val>
                                            </p:tav>
                                          </p:tavLst>
                                        </p:anim>
                                      </p:childTnLst>
                                    </p:cTn>
                                  </p:par>
                                  <p:par>
                                    <p:cTn id="90" presetID="8" presetClass="emph" presetSubtype="0" fill="hold" grpId="1" nodeType="withEffect">
                                      <p:stCondLst>
                                        <p:cond delay="2900"/>
                                      </p:stCondLst>
                                      <p:childTnLst>
                                        <p:animRot by="21600000">
                                          <p:cBhvr>
                                            <p:cTn id="91" dur="500" fill="hold"/>
                                            <p:tgtEl>
                                              <p:spTgt spid="39"/>
                                            </p:tgtEl>
                                            <p:attrNameLst>
                                              <p:attrName>r</p:attrName>
                                            </p:attrNameLst>
                                          </p:cBhvr>
                                        </p:animRot>
                                      </p:childTnLst>
                                    </p:cTn>
                                  </p:par>
                                  <p:par>
                                    <p:cTn id="92" presetID="47" presetClass="entr" presetSubtype="0" fill="hold" grpId="0" nodeType="withEffect">
                                      <p:stCondLst>
                                        <p:cond delay="3000"/>
                                      </p:stCondLst>
                                      <p:childTnLst>
                                        <p:set>
                                          <p:cBhvr>
                                            <p:cTn id="93" dur="1" fill="hold">
                                              <p:stCondLst>
                                                <p:cond delay="0"/>
                                              </p:stCondLst>
                                            </p:cTn>
                                            <p:tgtEl>
                                              <p:spTgt spid="38"/>
                                            </p:tgtEl>
                                            <p:attrNameLst>
                                              <p:attrName>style.visibility</p:attrName>
                                            </p:attrNameLst>
                                          </p:cBhvr>
                                          <p:to>
                                            <p:strVal val="visible"/>
                                          </p:to>
                                        </p:set>
                                        <p:animEffect transition="in" filter="fade">
                                          <p:cBhvr>
                                            <p:cTn id="94" dur="500"/>
                                            <p:tgtEl>
                                              <p:spTgt spid="38"/>
                                            </p:tgtEl>
                                          </p:cBhvr>
                                        </p:animEffect>
                                        <p:anim calcmode="lin" valueType="num">
                                          <p:cBhvr>
                                            <p:cTn id="95" dur="500" fill="hold"/>
                                            <p:tgtEl>
                                              <p:spTgt spid="38"/>
                                            </p:tgtEl>
                                            <p:attrNameLst>
                                              <p:attrName>ppt_x</p:attrName>
                                            </p:attrNameLst>
                                          </p:cBhvr>
                                          <p:tavLst>
                                            <p:tav tm="0">
                                              <p:val>
                                                <p:strVal val="#ppt_x"/>
                                              </p:val>
                                            </p:tav>
                                            <p:tav tm="100000">
                                              <p:val>
                                                <p:strVal val="#ppt_x"/>
                                              </p:val>
                                            </p:tav>
                                          </p:tavLst>
                                        </p:anim>
                                        <p:anim calcmode="lin" valueType="num">
                                          <p:cBhvr>
                                            <p:cTn id="96" dur="500" fill="hold"/>
                                            <p:tgtEl>
                                              <p:spTgt spid="38"/>
                                            </p:tgtEl>
                                            <p:attrNameLst>
                                              <p:attrName>ppt_y</p:attrName>
                                            </p:attrNameLst>
                                          </p:cBhvr>
                                          <p:tavLst>
                                            <p:tav tm="0">
                                              <p:val>
                                                <p:strVal val="#ppt_y-.1"/>
                                              </p:val>
                                            </p:tav>
                                            <p:tav tm="100000">
                                              <p:val>
                                                <p:strVal val="#ppt_y"/>
                                              </p:val>
                                            </p:tav>
                                          </p:tavLst>
                                        </p:anim>
                                      </p:childTnLst>
                                    </p:cTn>
                                  </p:par>
                                  <p:par>
                                    <p:cTn id="97" presetID="8" presetClass="emph" presetSubtype="0" fill="hold" grpId="1" nodeType="withEffect">
                                      <p:stCondLst>
                                        <p:cond delay="3000"/>
                                      </p:stCondLst>
                                      <p:childTnLst>
                                        <p:animRot by="21600000">
                                          <p:cBhvr>
                                            <p:cTn id="98" dur="500" fill="hold"/>
                                            <p:tgtEl>
                                              <p:spTgt spid="38"/>
                                            </p:tgtEl>
                                            <p:attrNameLst>
                                              <p:attrName>r</p:attrName>
                                            </p:attrNameLst>
                                          </p:cBhvr>
                                        </p:animRot>
                                      </p:childTnLst>
                                    </p:cTn>
                                  </p:par>
                                  <p:par>
                                    <p:cTn id="99" presetID="42" presetClass="entr" presetSubtype="0" fill="hold" grpId="0" nodeType="withEffect">
                                      <p:stCondLst>
                                        <p:cond delay="3200"/>
                                      </p:stCondLst>
                                      <p:childTnLst>
                                        <p:set>
                                          <p:cBhvr>
                                            <p:cTn id="100" dur="1" fill="hold">
                                              <p:stCondLst>
                                                <p:cond delay="0"/>
                                              </p:stCondLst>
                                            </p:cTn>
                                            <p:tgtEl>
                                              <p:spTgt spid="41"/>
                                            </p:tgtEl>
                                            <p:attrNameLst>
                                              <p:attrName>style.visibility</p:attrName>
                                            </p:attrNameLst>
                                          </p:cBhvr>
                                          <p:to>
                                            <p:strVal val="visible"/>
                                          </p:to>
                                        </p:set>
                                        <p:animEffect transition="in" filter="fade">
                                          <p:cBhvr>
                                            <p:cTn id="101" dur="500"/>
                                            <p:tgtEl>
                                              <p:spTgt spid="41"/>
                                            </p:tgtEl>
                                          </p:cBhvr>
                                        </p:animEffect>
                                        <p:anim calcmode="lin" valueType="num">
                                          <p:cBhvr>
                                            <p:cTn id="102" dur="500" fill="hold"/>
                                            <p:tgtEl>
                                              <p:spTgt spid="41"/>
                                            </p:tgtEl>
                                            <p:attrNameLst>
                                              <p:attrName>ppt_x</p:attrName>
                                            </p:attrNameLst>
                                          </p:cBhvr>
                                          <p:tavLst>
                                            <p:tav tm="0">
                                              <p:val>
                                                <p:strVal val="#ppt_x"/>
                                              </p:val>
                                            </p:tav>
                                            <p:tav tm="100000">
                                              <p:val>
                                                <p:strVal val="#ppt_x"/>
                                              </p:val>
                                            </p:tav>
                                          </p:tavLst>
                                        </p:anim>
                                        <p:anim calcmode="lin" valueType="num">
                                          <p:cBhvr>
                                            <p:cTn id="103" dur="500" fill="hold"/>
                                            <p:tgtEl>
                                              <p:spTgt spid="41"/>
                                            </p:tgtEl>
                                            <p:attrNameLst>
                                              <p:attrName>ppt_y</p:attrName>
                                            </p:attrNameLst>
                                          </p:cBhvr>
                                          <p:tavLst>
                                            <p:tav tm="0">
                                              <p:val>
                                                <p:strVal val="#ppt_y+.1"/>
                                              </p:val>
                                            </p:tav>
                                            <p:tav tm="100000">
                                              <p:val>
                                                <p:strVal val="#ppt_y"/>
                                              </p:val>
                                            </p:tav>
                                          </p:tavLst>
                                        </p:anim>
                                      </p:childTnLst>
                                    </p:cTn>
                                  </p:par>
                                  <p:par>
                                    <p:cTn id="104" presetID="8" presetClass="emph" presetSubtype="0" fill="hold" grpId="1" nodeType="withEffect">
                                      <p:stCondLst>
                                        <p:cond delay="3200"/>
                                      </p:stCondLst>
                                      <p:childTnLst>
                                        <p:animRot by="21600000">
                                          <p:cBhvr>
                                            <p:cTn id="105" dur="500" fill="hold"/>
                                            <p:tgtEl>
                                              <p:spTgt spid="41"/>
                                            </p:tgtEl>
                                            <p:attrNameLst>
                                              <p:attrName>r</p:attrName>
                                            </p:attrNameLst>
                                          </p:cBhvr>
                                        </p:animRot>
                                      </p:childTnLst>
                                    </p:cTn>
                                  </p:par>
                                  <p:par>
                                    <p:cTn id="106" presetID="47" presetClass="entr" presetSubtype="0" fill="hold" grpId="0" nodeType="withEffect">
                                      <p:stCondLst>
                                        <p:cond delay="3000"/>
                                      </p:stCondLst>
                                      <p:childTnLst>
                                        <p:set>
                                          <p:cBhvr>
                                            <p:cTn id="107" dur="1" fill="hold">
                                              <p:stCondLst>
                                                <p:cond delay="0"/>
                                              </p:stCondLst>
                                            </p:cTn>
                                            <p:tgtEl>
                                              <p:spTgt spid="40"/>
                                            </p:tgtEl>
                                            <p:attrNameLst>
                                              <p:attrName>style.visibility</p:attrName>
                                            </p:attrNameLst>
                                          </p:cBhvr>
                                          <p:to>
                                            <p:strVal val="visible"/>
                                          </p:to>
                                        </p:set>
                                        <p:animEffect transition="in" filter="fade">
                                          <p:cBhvr>
                                            <p:cTn id="108" dur="500"/>
                                            <p:tgtEl>
                                              <p:spTgt spid="40"/>
                                            </p:tgtEl>
                                          </p:cBhvr>
                                        </p:animEffect>
                                        <p:anim calcmode="lin" valueType="num">
                                          <p:cBhvr>
                                            <p:cTn id="109" dur="500" fill="hold"/>
                                            <p:tgtEl>
                                              <p:spTgt spid="40"/>
                                            </p:tgtEl>
                                            <p:attrNameLst>
                                              <p:attrName>ppt_x</p:attrName>
                                            </p:attrNameLst>
                                          </p:cBhvr>
                                          <p:tavLst>
                                            <p:tav tm="0">
                                              <p:val>
                                                <p:strVal val="#ppt_x"/>
                                              </p:val>
                                            </p:tav>
                                            <p:tav tm="100000">
                                              <p:val>
                                                <p:strVal val="#ppt_x"/>
                                              </p:val>
                                            </p:tav>
                                          </p:tavLst>
                                        </p:anim>
                                        <p:anim calcmode="lin" valueType="num">
                                          <p:cBhvr>
                                            <p:cTn id="110" dur="500" fill="hold"/>
                                            <p:tgtEl>
                                              <p:spTgt spid="40"/>
                                            </p:tgtEl>
                                            <p:attrNameLst>
                                              <p:attrName>ppt_y</p:attrName>
                                            </p:attrNameLst>
                                          </p:cBhvr>
                                          <p:tavLst>
                                            <p:tav tm="0">
                                              <p:val>
                                                <p:strVal val="#ppt_y-.1"/>
                                              </p:val>
                                            </p:tav>
                                            <p:tav tm="100000">
                                              <p:val>
                                                <p:strVal val="#ppt_y"/>
                                              </p:val>
                                            </p:tav>
                                          </p:tavLst>
                                        </p:anim>
                                      </p:childTnLst>
                                    </p:cTn>
                                  </p:par>
                                  <p:par>
                                    <p:cTn id="111" presetID="8" presetClass="emph" presetSubtype="0" fill="hold" grpId="1" nodeType="withEffect">
                                      <p:stCondLst>
                                        <p:cond delay="3000"/>
                                      </p:stCondLst>
                                      <p:childTnLst>
                                        <p:animRot by="21600000">
                                          <p:cBhvr>
                                            <p:cTn id="112" dur="500" fill="hold"/>
                                            <p:tgtEl>
                                              <p:spTgt spid="40"/>
                                            </p:tgtEl>
                                            <p:attrNameLst>
                                              <p:attrName>r</p:attrName>
                                            </p:attrNameLst>
                                          </p:cBhvr>
                                        </p:animRot>
                                      </p:childTnLst>
                                    </p:cTn>
                                  </p:par>
                                  <p:par>
                                    <p:cTn id="113" presetID="42" presetClass="entr" presetSubtype="0" fill="hold" grpId="0" nodeType="withEffect">
                                      <p:stCondLst>
                                        <p:cond delay="3300"/>
                                      </p:stCondLst>
                                      <p:childTnLst>
                                        <p:set>
                                          <p:cBhvr>
                                            <p:cTn id="114" dur="1" fill="hold">
                                              <p:stCondLst>
                                                <p:cond delay="0"/>
                                              </p:stCondLst>
                                            </p:cTn>
                                            <p:tgtEl>
                                              <p:spTgt spid="43"/>
                                            </p:tgtEl>
                                            <p:attrNameLst>
                                              <p:attrName>style.visibility</p:attrName>
                                            </p:attrNameLst>
                                          </p:cBhvr>
                                          <p:to>
                                            <p:strVal val="visible"/>
                                          </p:to>
                                        </p:set>
                                        <p:animEffect transition="in" filter="fade">
                                          <p:cBhvr>
                                            <p:cTn id="115" dur="500"/>
                                            <p:tgtEl>
                                              <p:spTgt spid="43"/>
                                            </p:tgtEl>
                                          </p:cBhvr>
                                        </p:animEffect>
                                        <p:anim calcmode="lin" valueType="num">
                                          <p:cBhvr>
                                            <p:cTn id="116" dur="500" fill="hold"/>
                                            <p:tgtEl>
                                              <p:spTgt spid="43"/>
                                            </p:tgtEl>
                                            <p:attrNameLst>
                                              <p:attrName>ppt_x</p:attrName>
                                            </p:attrNameLst>
                                          </p:cBhvr>
                                          <p:tavLst>
                                            <p:tav tm="0">
                                              <p:val>
                                                <p:strVal val="#ppt_x"/>
                                              </p:val>
                                            </p:tav>
                                            <p:tav tm="100000">
                                              <p:val>
                                                <p:strVal val="#ppt_x"/>
                                              </p:val>
                                            </p:tav>
                                          </p:tavLst>
                                        </p:anim>
                                        <p:anim calcmode="lin" valueType="num">
                                          <p:cBhvr>
                                            <p:cTn id="117" dur="500" fill="hold"/>
                                            <p:tgtEl>
                                              <p:spTgt spid="43"/>
                                            </p:tgtEl>
                                            <p:attrNameLst>
                                              <p:attrName>ppt_y</p:attrName>
                                            </p:attrNameLst>
                                          </p:cBhvr>
                                          <p:tavLst>
                                            <p:tav tm="0">
                                              <p:val>
                                                <p:strVal val="#ppt_y+.1"/>
                                              </p:val>
                                            </p:tav>
                                            <p:tav tm="100000">
                                              <p:val>
                                                <p:strVal val="#ppt_y"/>
                                              </p:val>
                                            </p:tav>
                                          </p:tavLst>
                                        </p:anim>
                                      </p:childTnLst>
                                    </p:cTn>
                                  </p:par>
                                  <p:par>
                                    <p:cTn id="118" presetID="8" presetClass="emph" presetSubtype="0" fill="hold" grpId="1" nodeType="withEffect">
                                      <p:stCondLst>
                                        <p:cond delay="3400"/>
                                      </p:stCondLst>
                                      <p:childTnLst>
                                        <p:animRot by="21600000">
                                          <p:cBhvr>
                                            <p:cTn id="119" dur="500" fill="hold"/>
                                            <p:tgtEl>
                                              <p:spTgt spid="43"/>
                                            </p:tgtEl>
                                            <p:attrNameLst>
                                              <p:attrName>r</p:attrName>
                                            </p:attrNameLst>
                                          </p:cBhvr>
                                        </p:animRot>
                                      </p:childTnLst>
                                    </p:cTn>
                                  </p:par>
                                </p:childTnLst>
                              </p:cTn>
                            </p:par>
                            <p:par>
                              <p:cTn id="120" fill="hold">
                                <p:stCondLst>
                                  <p:cond delay="3900"/>
                                </p:stCondLst>
                                <p:childTnLst>
                                  <p:par>
                                    <p:cTn id="121" presetID="2" presetClass="entr" presetSubtype="8" fill="hold" grpId="0" nodeType="afterEffect">
                                      <p:stCondLst>
                                        <p:cond delay="0"/>
                                      </p:stCondLst>
                                      <p:childTnLst>
                                        <p:set>
                                          <p:cBhvr>
                                            <p:cTn id="122" dur="1" fill="hold">
                                              <p:stCondLst>
                                                <p:cond delay="0"/>
                                              </p:stCondLst>
                                            </p:cTn>
                                            <p:tgtEl>
                                              <p:spTgt spid="45"/>
                                            </p:tgtEl>
                                            <p:attrNameLst>
                                              <p:attrName>style.visibility</p:attrName>
                                            </p:attrNameLst>
                                          </p:cBhvr>
                                          <p:to>
                                            <p:strVal val="visible"/>
                                          </p:to>
                                        </p:set>
                                        <p:anim calcmode="lin" valueType="num">
                                          <p:cBhvr additive="base">
                                            <p:cTn id="123" dur="800" fill="hold"/>
                                            <p:tgtEl>
                                              <p:spTgt spid="45"/>
                                            </p:tgtEl>
                                            <p:attrNameLst>
                                              <p:attrName>ppt_x</p:attrName>
                                            </p:attrNameLst>
                                          </p:cBhvr>
                                          <p:tavLst>
                                            <p:tav tm="0">
                                              <p:val>
                                                <p:strVal val="0-#ppt_w/2"/>
                                              </p:val>
                                            </p:tav>
                                            <p:tav tm="100000">
                                              <p:val>
                                                <p:strVal val="#ppt_x"/>
                                              </p:val>
                                            </p:tav>
                                          </p:tavLst>
                                        </p:anim>
                                        <p:anim calcmode="lin" valueType="num">
                                          <p:cBhvr additive="base">
                                            <p:cTn id="124" dur="800" fill="hold"/>
                                            <p:tgtEl>
                                              <p:spTgt spid="45"/>
                                            </p:tgtEl>
                                            <p:attrNameLst>
                                              <p:attrName>ppt_y</p:attrName>
                                            </p:attrNameLst>
                                          </p:cBhvr>
                                          <p:tavLst>
                                            <p:tav tm="0">
                                              <p:val>
                                                <p:strVal val="#ppt_y"/>
                                              </p:val>
                                            </p:tav>
                                            <p:tav tm="100000">
                                              <p:val>
                                                <p:strVal val="#ppt_y"/>
                                              </p:val>
                                            </p:tav>
                                          </p:tavLst>
                                        </p:anim>
                                      </p:childTnLst>
                                    </p:cTn>
                                  </p:par>
                                  <p:par>
                                    <p:cTn id="125" presetID="2" presetClass="entr" presetSubtype="8" fill="hold" grpId="0" nodeType="withEffect">
                                      <p:stCondLst>
                                        <p:cond delay="0"/>
                                      </p:stCondLst>
                                      <p:childTnLst>
                                        <p:set>
                                          <p:cBhvr>
                                            <p:cTn id="126" dur="1" fill="hold">
                                              <p:stCondLst>
                                                <p:cond delay="0"/>
                                              </p:stCondLst>
                                            </p:cTn>
                                            <p:tgtEl>
                                              <p:spTgt spid="2"/>
                                            </p:tgtEl>
                                            <p:attrNameLst>
                                              <p:attrName>style.visibility</p:attrName>
                                            </p:attrNameLst>
                                          </p:cBhvr>
                                          <p:to>
                                            <p:strVal val="visible"/>
                                          </p:to>
                                        </p:set>
                                        <p:anim calcmode="lin" valueType="num">
                                          <p:cBhvr additive="base">
                                            <p:cTn id="127" dur="800" fill="hold"/>
                                            <p:tgtEl>
                                              <p:spTgt spid="2"/>
                                            </p:tgtEl>
                                            <p:attrNameLst>
                                              <p:attrName>ppt_x</p:attrName>
                                            </p:attrNameLst>
                                          </p:cBhvr>
                                          <p:tavLst>
                                            <p:tav tm="0">
                                              <p:val>
                                                <p:strVal val="0-#ppt_w/2"/>
                                              </p:val>
                                            </p:tav>
                                            <p:tav tm="100000">
                                              <p:val>
                                                <p:strVal val="#ppt_x"/>
                                              </p:val>
                                            </p:tav>
                                          </p:tavLst>
                                        </p:anim>
                                        <p:anim calcmode="lin" valueType="num">
                                          <p:cBhvr additive="base">
                                            <p:cTn id="128" dur="800" fill="hold"/>
                                            <p:tgtEl>
                                              <p:spTgt spid="2"/>
                                            </p:tgtEl>
                                            <p:attrNameLst>
                                              <p:attrName>ppt_y</p:attrName>
                                            </p:attrNameLst>
                                          </p:cBhvr>
                                          <p:tavLst>
                                            <p:tav tm="0">
                                              <p:val>
                                                <p:strVal val="#ppt_y"/>
                                              </p:val>
                                            </p:tav>
                                            <p:tav tm="100000">
                                              <p:val>
                                                <p:strVal val="#ppt_y"/>
                                              </p:val>
                                            </p:tav>
                                          </p:tavLst>
                                        </p:anim>
                                      </p:childTnLst>
                                    </p:cTn>
                                  </p:par>
                                </p:childTnLst>
                              </p:cTn>
                            </p:par>
                            <p:par>
                              <p:cTn id="129" fill="hold">
                                <p:stCondLst>
                                  <p:cond delay="4700"/>
                                </p:stCondLst>
                                <p:childTnLst>
                                  <p:par>
                                    <p:cTn id="130" presetID="2" presetClass="entr" presetSubtype="6" fill="hold" grpId="0" nodeType="afterEffect">
                                      <p:stCondLst>
                                        <p:cond delay="0"/>
                                      </p:stCondLst>
                                      <p:iterate type="lt">
                                        <p:tmPct val="10000"/>
                                      </p:iterate>
                                      <p:childTnLst>
                                        <p:set>
                                          <p:cBhvr>
                                            <p:cTn id="131" dur="1" fill="hold">
                                              <p:stCondLst>
                                                <p:cond delay="0"/>
                                              </p:stCondLst>
                                            </p:cTn>
                                            <p:tgtEl>
                                              <p:spTgt spid="9"/>
                                            </p:tgtEl>
                                            <p:attrNameLst>
                                              <p:attrName>style.visibility</p:attrName>
                                            </p:attrNameLst>
                                          </p:cBhvr>
                                          <p:to>
                                            <p:strVal val="visible"/>
                                          </p:to>
                                        </p:set>
                                        <p:anim calcmode="lin" valueType="num">
                                          <p:cBhvr additive="base">
                                            <p:cTn id="132" dur="500" fill="hold"/>
                                            <p:tgtEl>
                                              <p:spTgt spid="9"/>
                                            </p:tgtEl>
                                            <p:attrNameLst>
                                              <p:attrName>ppt_x</p:attrName>
                                            </p:attrNameLst>
                                          </p:cBhvr>
                                          <p:tavLst>
                                            <p:tav tm="0">
                                              <p:val>
                                                <p:strVal val="1+#ppt_w/2"/>
                                              </p:val>
                                            </p:tav>
                                            <p:tav tm="100000">
                                              <p:val>
                                                <p:strVal val="#ppt_x"/>
                                              </p:val>
                                            </p:tav>
                                          </p:tavLst>
                                        </p:anim>
                                        <p:anim calcmode="lin" valueType="num">
                                          <p:cBhvr additive="base">
                                            <p:cTn id="133" dur="500" fill="hold"/>
                                            <p:tgtEl>
                                              <p:spTgt spid="9"/>
                                            </p:tgtEl>
                                            <p:attrNameLst>
                                              <p:attrName>ppt_y</p:attrName>
                                            </p:attrNameLst>
                                          </p:cBhvr>
                                          <p:tavLst>
                                            <p:tav tm="0">
                                              <p:val>
                                                <p:strVal val="1+#ppt_h/2"/>
                                              </p:val>
                                            </p:tav>
                                            <p:tav tm="100000">
                                              <p:val>
                                                <p:strVal val="#ppt_y"/>
                                              </p:val>
                                            </p:tav>
                                          </p:tavLst>
                                        </p:anim>
                                      </p:childTnLst>
                                    </p:cTn>
                                  </p:par>
                                </p:childTnLst>
                              </p:cTn>
                            </p:par>
                            <p:par>
                              <p:cTn id="134" fill="hold">
                                <p:stCondLst>
                                  <p:cond delay="6150"/>
                                </p:stCondLst>
                                <p:childTnLst>
                                  <p:par>
                                    <p:cTn id="135" presetID="10" presetClass="entr" presetSubtype="0" fill="hold" grpId="0" nodeType="afterEffect">
                                      <p:stCondLst>
                                        <p:cond delay="0"/>
                                      </p:stCondLst>
                                      <p:childTnLst>
                                        <p:set>
                                          <p:cBhvr>
                                            <p:cTn id="136" dur="1" fill="hold">
                                              <p:stCondLst>
                                                <p:cond delay="0"/>
                                              </p:stCondLst>
                                            </p:cTn>
                                            <p:tgtEl>
                                              <p:spTgt spid="10"/>
                                            </p:tgtEl>
                                            <p:attrNameLst>
                                              <p:attrName>style.visibility</p:attrName>
                                            </p:attrNameLst>
                                          </p:cBhvr>
                                          <p:to>
                                            <p:strVal val="visible"/>
                                          </p:to>
                                        </p:set>
                                        <p:animEffect transition="in" filter="fade">
                                          <p:cBhvr>
                                            <p:cTn id="137" dur="500"/>
                                            <p:tgtEl>
                                              <p:spTgt spid="10"/>
                                            </p:tgtEl>
                                          </p:cBhvr>
                                        </p:animEffect>
                                      </p:childTnLst>
                                    </p:cTn>
                                  </p:par>
                                </p:childTnLst>
                              </p:cTn>
                            </p:par>
                            <p:par>
                              <p:cTn id="138" fill="hold">
                                <p:stCondLst>
                                  <p:cond delay="6650"/>
                                </p:stCondLst>
                                <p:childTnLst>
                                  <p:par>
                                    <p:cTn id="139" presetID="10" presetClass="entr" presetSubtype="0" fill="hold" grpId="0" nodeType="afterEffect">
                                      <p:stCondLst>
                                        <p:cond delay="0"/>
                                      </p:stCondLst>
                                      <p:childTnLst>
                                        <p:set>
                                          <p:cBhvr>
                                            <p:cTn id="140" dur="1" fill="hold">
                                              <p:stCondLst>
                                                <p:cond delay="0"/>
                                              </p:stCondLst>
                                            </p:cTn>
                                            <p:tgtEl>
                                              <p:spTgt spid="7"/>
                                            </p:tgtEl>
                                            <p:attrNameLst>
                                              <p:attrName>style.visibility</p:attrName>
                                            </p:attrNameLst>
                                          </p:cBhvr>
                                          <p:to>
                                            <p:strVal val="visible"/>
                                          </p:to>
                                        </p:set>
                                        <p:animEffect transition="in" filter="fade">
                                          <p:cBhvr>
                                            <p:cTn id="1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39" grpId="1" animBg="1"/>
          <p:bldP spid="40" grpId="0" animBg="1"/>
          <p:bldP spid="40" grpId="1" animBg="1"/>
          <p:bldP spid="41" grpId="0" animBg="1"/>
          <p:bldP spid="41" grpId="1" animBg="1"/>
          <p:bldP spid="43" grpId="0" animBg="1"/>
          <p:bldP spid="43" grpId="1" animBg="1"/>
          <p:bldP spid="7" grpId="0"/>
          <p:bldP spid="9" grpId="0"/>
          <p:bldP spid="10" grpId="0"/>
          <p:bldP spid="45" grpId="0"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65" grpId="0" animBg="1"/>
          <p:bldP spid="65" grpId="1" animBg="1"/>
          <p:bldP spid="2" grpId="0" animBg="1"/>
          <p:bldP spid="42" grpId="0" animBg="1"/>
          <p:bldP spid="42" grpId="1"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7F7F7"/>
            </a:gs>
            <a:gs pos="68000">
              <a:schemeClr val="bg1">
                <a:lumMod val="95000"/>
              </a:schemeClr>
            </a:gs>
          </a:gsLst>
          <a:lin ang="2700000" scaled="1"/>
        </a:gradFill>
        <a:effectLst/>
      </p:bgPr>
    </p:bg>
    <p:spTree>
      <p:nvGrpSpPr>
        <p:cNvPr id="1" name=""/>
        <p:cNvGrpSpPr/>
        <p:nvPr/>
      </p:nvGrpSpPr>
      <p:grpSpPr>
        <a:xfrm>
          <a:off x="0" y="0"/>
          <a:ext cx="0" cy="0"/>
          <a:chOff x="0" y="0"/>
          <a:chExt cx="0" cy="0"/>
        </a:xfrm>
      </p:grpSpPr>
      <p:sp>
        <p:nvSpPr>
          <p:cNvPr id="6" name="平行四边形 5"/>
          <p:cNvSpPr/>
          <p:nvPr/>
        </p:nvSpPr>
        <p:spPr>
          <a:xfrm flipH="1">
            <a:off x="4034970" y="0"/>
            <a:ext cx="2832130" cy="5143500"/>
          </a:xfrm>
          <a:prstGeom prst="parallelogram">
            <a:avLst>
              <a:gd name="adj" fmla="val 94224"/>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3"/>
          </a:p>
        </p:txBody>
      </p:sp>
      <p:sp>
        <p:nvSpPr>
          <p:cNvPr id="3" name="矩形 2"/>
          <p:cNvSpPr/>
          <p:nvPr/>
        </p:nvSpPr>
        <p:spPr>
          <a:xfrm flipH="1">
            <a:off x="4142266" y="0"/>
            <a:ext cx="5001734" cy="5143500"/>
          </a:xfrm>
          <a:custGeom>
            <a:avLst/>
            <a:gdLst>
              <a:gd name="connsiteX0" fmla="*/ 0 w 5139066"/>
              <a:gd name="connsiteY0" fmla="*/ 0 h 5143500"/>
              <a:gd name="connsiteX1" fmla="*/ 5139066 w 5139066"/>
              <a:gd name="connsiteY1" fmla="*/ 0 h 5143500"/>
              <a:gd name="connsiteX2" fmla="*/ 5139066 w 5139066"/>
              <a:gd name="connsiteY2" fmla="*/ 5143500 h 5143500"/>
              <a:gd name="connsiteX3" fmla="*/ 0 w 5139066"/>
              <a:gd name="connsiteY3" fmla="*/ 5143500 h 5143500"/>
              <a:gd name="connsiteX4" fmla="*/ 0 w 5139066"/>
              <a:gd name="connsiteY4" fmla="*/ 0 h 5143500"/>
              <a:gd name="connsiteX0" fmla="*/ 0 w 5139066"/>
              <a:gd name="connsiteY0" fmla="*/ 0 h 5143500"/>
              <a:gd name="connsiteX1" fmla="*/ 5139066 w 5139066"/>
              <a:gd name="connsiteY1" fmla="*/ 0 h 5143500"/>
              <a:gd name="connsiteX2" fmla="*/ 5139066 w 5139066"/>
              <a:gd name="connsiteY2" fmla="*/ 5143500 h 5143500"/>
              <a:gd name="connsiteX3" fmla="*/ 2394501 w 5139066"/>
              <a:gd name="connsiteY3" fmla="*/ 5138057 h 5143500"/>
              <a:gd name="connsiteX4" fmla="*/ 0 w 5139066"/>
              <a:gd name="connsiteY4" fmla="*/ 5143500 h 5143500"/>
              <a:gd name="connsiteX5" fmla="*/ 0 w 5139066"/>
              <a:gd name="connsiteY5" fmla="*/ 0 h 5143500"/>
              <a:gd name="connsiteX0" fmla="*/ 0 w 5139066"/>
              <a:gd name="connsiteY0" fmla="*/ 0 h 5143500"/>
              <a:gd name="connsiteX1" fmla="*/ 5139066 w 5139066"/>
              <a:gd name="connsiteY1" fmla="*/ 0 h 5143500"/>
              <a:gd name="connsiteX2" fmla="*/ 2394501 w 5139066"/>
              <a:gd name="connsiteY2" fmla="*/ 5138057 h 5143500"/>
              <a:gd name="connsiteX3" fmla="*/ 0 w 5139066"/>
              <a:gd name="connsiteY3" fmla="*/ 5143500 h 5143500"/>
              <a:gd name="connsiteX4" fmla="*/ 0 w 5139066"/>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9066" h="5143500">
                <a:moveTo>
                  <a:pt x="0" y="0"/>
                </a:moveTo>
                <a:lnTo>
                  <a:pt x="5139066" y="0"/>
                </a:lnTo>
                <a:lnTo>
                  <a:pt x="2394501" y="5138057"/>
                </a:lnTo>
                <a:lnTo>
                  <a:pt x="0" y="5143500"/>
                </a:lnTo>
                <a:lnTo>
                  <a:pt x="0" y="0"/>
                </a:lnTo>
                <a:close/>
              </a:path>
            </a:pathLst>
          </a:custGeom>
          <a:blipFill dpi="0" rotWithShape="0">
            <a:blip r:embed="rId2"/>
            <a:srcRect/>
            <a:tile tx="-1460500" ty="-31750" sx="55000" sy="5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50000"/>
                  <a:lumOff val="50000"/>
                </a:schemeClr>
              </a:solidFill>
            </a:endParaRPr>
          </a:p>
        </p:txBody>
      </p:sp>
      <p:sp>
        <p:nvSpPr>
          <p:cNvPr id="8" name="TextBox 6"/>
          <p:cNvSpPr txBox="1">
            <a:spLocks noChangeArrowheads="1"/>
          </p:cNvSpPr>
          <p:nvPr/>
        </p:nvSpPr>
        <p:spPr bwMode="auto">
          <a:xfrm>
            <a:off x="2073467" y="1698191"/>
            <a:ext cx="878177" cy="992579"/>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6000" dirty="0" smtClean="0">
                <a:solidFill>
                  <a:schemeClr val="tx1">
                    <a:lumMod val="65000"/>
                    <a:lumOff val="35000"/>
                  </a:schemeClr>
                </a:solidFill>
                <a:latin typeface="IrisUPC" panose="020B0604020202020204" pitchFamily="34" charset="-34"/>
                <a:ea typeface="微软雅黑" pitchFamily="34" charset="-122"/>
                <a:cs typeface="IrisUPC" panose="020B0604020202020204" pitchFamily="34" charset="-34"/>
              </a:rPr>
              <a:t>02</a:t>
            </a:r>
            <a:endParaRPr lang="zh-CN" altLang="en-US" sz="5400" dirty="0">
              <a:solidFill>
                <a:schemeClr val="tx1">
                  <a:lumMod val="65000"/>
                  <a:lumOff val="35000"/>
                </a:schemeClr>
              </a:solidFill>
              <a:latin typeface="IrisUPC" panose="020B0604020202020204" pitchFamily="34" charset="-34"/>
              <a:ea typeface="宋体" pitchFamily="2" charset="-122"/>
              <a:cs typeface="IrisUPC" panose="020B0604020202020204" pitchFamily="34" charset="-34"/>
            </a:endParaRPr>
          </a:p>
        </p:txBody>
      </p:sp>
      <p:sp>
        <p:nvSpPr>
          <p:cNvPr id="10" name="任意多边形 9"/>
          <p:cNvSpPr/>
          <p:nvPr/>
        </p:nvSpPr>
        <p:spPr>
          <a:xfrm rot="10800000">
            <a:off x="1154912" y="1575733"/>
            <a:ext cx="2709542" cy="2230075"/>
          </a:xfrm>
          <a:custGeom>
            <a:avLst/>
            <a:gdLst>
              <a:gd name="connsiteX0" fmla="*/ 1096594 w 2178176"/>
              <a:gd name="connsiteY0" fmla="*/ 159614 h 1792737"/>
              <a:gd name="connsiteX1" fmla="*/ 144094 w 2178176"/>
              <a:gd name="connsiteY1" fmla="*/ 1718709 h 1792737"/>
              <a:gd name="connsiteX2" fmla="*/ 2049094 w 2178176"/>
              <a:gd name="connsiteY2" fmla="*/ 1718709 h 1792737"/>
              <a:gd name="connsiteX3" fmla="*/ 1089088 w 2178176"/>
              <a:gd name="connsiteY3" fmla="*/ 0 h 1792737"/>
              <a:gd name="connsiteX4" fmla="*/ 2178176 w 2178176"/>
              <a:gd name="connsiteY4" fmla="*/ 1792737 h 1792737"/>
              <a:gd name="connsiteX5" fmla="*/ 0 w 2178176"/>
              <a:gd name="connsiteY5" fmla="*/ 1792737 h 179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176" h="1792737">
                <a:moveTo>
                  <a:pt x="1096594" y="159614"/>
                </a:moveTo>
                <a:lnTo>
                  <a:pt x="144094" y="1718709"/>
                </a:lnTo>
                <a:lnTo>
                  <a:pt x="2049094" y="1718709"/>
                </a:lnTo>
                <a:close/>
                <a:moveTo>
                  <a:pt x="1089088" y="0"/>
                </a:moveTo>
                <a:lnTo>
                  <a:pt x="2178176" y="1792737"/>
                </a:lnTo>
                <a:lnTo>
                  <a:pt x="0" y="1792737"/>
                </a:lnTo>
                <a:close/>
              </a:path>
            </a:pathLst>
          </a:cu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3"/>
          </a:p>
        </p:txBody>
      </p:sp>
      <p:sp>
        <p:nvSpPr>
          <p:cNvPr id="11" name="TextBox 6"/>
          <p:cNvSpPr txBox="1">
            <a:spLocks noChangeArrowheads="1"/>
          </p:cNvSpPr>
          <p:nvPr/>
        </p:nvSpPr>
        <p:spPr bwMode="auto">
          <a:xfrm>
            <a:off x="149954" y="2474010"/>
            <a:ext cx="4719457" cy="931024"/>
          </a:xfrm>
          <a:prstGeom prst="rect">
            <a:avLst/>
          </a:prstGeom>
          <a:solidFill>
            <a:schemeClr val="bg1">
              <a:lumMod val="95000"/>
            </a:schemeClr>
          </a:solid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zh-CN" altLang="en-US" sz="2400" dirty="0">
                <a:solidFill>
                  <a:schemeClr val="tx1">
                    <a:lumMod val="95000"/>
                    <a:lumOff val="5000"/>
                  </a:schemeClr>
                </a:solidFill>
                <a:latin typeface="站酷高端黑" panose="02010600030101010101" pitchFamily="2" charset="-122"/>
                <a:ea typeface="站酷高端黑" panose="02010600030101010101" pitchFamily="2" charset="-122"/>
              </a:rPr>
              <a:t>积极实践，稳步</a:t>
            </a:r>
            <a:r>
              <a:rPr lang="zh-CN" altLang="en-US" sz="2400" dirty="0" smtClean="0">
                <a:solidFill>
                  <a:schemeClr val="tx1">
                    <a:lumMod val="95000"/>
                    <a:lumOff val="5000"/>
                  </a:schemeClr>
                </a:solidFill>
                <a:latin typeface="站酷高端黑" panose="02010600030101010101" pitchFamily="2" charset="-122"/>
                <a:ea typeface="站酷高端黑" panose="02010600030101010101" pitchFamily="2" charset="-122"/>
              </a:rPr>
              <a:t>推进</a:t>
            </a:r>
            <a:endParaRPr lang="en-US" altLang="zh-CN" sz="2400" dirty="0" smtClean="0">
              <a:solidFill>
                <a:schemeClr val="tx1">
                  <a:lumMod val="95000"/>
                  <a:lumOff val="5000"/>
                </a:schemeClr>
              </a:solidFill>
              <a:latin typeface="站酷高端黑" panose="02010600030101010101" pitchFamily="2" charset="-122"/>
              <a:ea typeface="站酷高端黑" panose="02010600030101010101" pitchFamily="2" charset="-122"/>
            </a:endParaRPr>
          </a:p>
          <a:p>
            <a:pPr algn="ctr" fontAlgn="base">
              <a:spcBef>
                <a:spcPct val="0"/>
              </a:spcBef>
              <a:spcAft>
                <a:spcPct val="0"/>
              </a:spcAft>
            </a:pPr>
            <a:r>
              <a:rPr lang="zh-CN" altLang="en-US" sz="3200" b="1" dirty="0" smtClean="0">
                <a:solidFill>
                  <a:schemeClr val="tx1">
                    <a:lumMod val="95000"/>
                    <a:lumOff val="5000"/>
                  </a:schemeClr>
                </a:solidFill>
                <a:latin typeface="站酷高端黑" panose="02010600030101010101" pitchFamily="2" charset="-122"/>
                <a:ea typeface="站酷高端黑" panose="02010600030101010101" pitchFamily="2" charset="-122"/>
              </a:rPr>
              <a:t>全面</a:t>
            </a:r>
            <a:r>
              <a:rPr lang="zh-CN" altLang="en-US" sz="3200" b="1" dirty="0">
                <a:solidFill>
                  <a:schemeClr val="tx1">
                    <a:lumMod val="95000"/>
                    <a:lumOff val="5000"/>
                  </a:schemeClr>
                </a:solidFill>
                <a:latin typeface="站酷高端黑" panose="02010600030101010101" pitchFamily="2" charset="-122"/>
                <a:ea typeface="站酷高端黑" panose="02010600030101010101" pitchFamily="2" charset="-122"/>
              </a:rPr>
              <a:t>实施劳动教育</a:t>
            </a:r>
          </a:p>
        </p:txBody>
      </p:sp>
    </p:spTree>
    <p:extLst>
      <p:ext uri="{BB962C8B-B14F-4D97-AF65-F5344CB8AC3E}">
        <p14:creationId xmlns:p14="http://schemas.microsoft.com/office/powerpoint/2010/main" val="20787419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6" fill="hold" grpId="0" nodeType="afterEffect" p14:presetBounceEnd="50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50000">
                                          <p:cBhvr additive="base">
                                            <p:cTn id="12"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14:presetBounceEnd="50000">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14:bounceEnd="50000">
                                          <p:cBhvr additive="base">
                                            <p:cTn id="1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0"/>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2" presetClass="entr" presetSubtype="2"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ppt_x</p:attrName>
                                            </p:attrNameLst>
                                          </p:cBhvr>
                                          <p:tavLst>
                                            <p:tav tm="0">
                                              <p:val>
                                                <p:strVal val="#ppt_x+#ppt_w*1.125000"/>
                                              </p:val>
                                            </p:tav>
                                            <p:tav tm="100000">
                                              <p:val>
                                                <p:strVal val="#ppt_x"/>
                                              </p:val>
                                            </p:tav>
                                          </p:tavLst>
                                        </p:anim>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8" grpId="0"/>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6"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2" presetClass="entr" presetSubtype="2"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ppt_x</p:attrName>
                                            </p:attrNameLst>
                                          </p:cBhvr>
                                          <p:tavLst>
                                            <p:tav tm="0">
                                              <p:val>
                                                <p:strVal val="#ppt_x+#ppt_w*1.125000"/>
                                              </p:val>
                                            </p:tav>
                                            <p:tav tm="100000">
                                              <p:val>
                                                <p:strVal val="#ppt_x"/>
                                              </p:val>
                                            </p:tav>
                                          </p:tavLst>
                                        </p:anim>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8" grpId="0"/>
          <p:bldP spid="10" grpId="0" animBg="1"/>
          <p:bldP spid="11"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7F7F7"/>
            </a:gs>
            <a:gs pos="68000">
              <a:schemeClr val="bg1">
                <a:lumMod val="95000"/>
              </a:schemeClr>
            </a:gs>
          </a:gsLst>
          <a:lin ang="2700000" scaled="1"/>
          <a:tileRect/>
        </a:gradFill>
        <a:effectLst/>
      </p:bgPr>
    </p:bg>
    <p:spTree>
      <p:nvGrpSpPr>
        <p:cNvPr id="1" name=""/>
        <p:cNvGrpSpPr/>
        <p:nvPr/>
      </p:nvGrpSpPr>
      <p:grpSpPr>
        <a:xfrm>
          <a:off x="0" y="0"/>
          <a:ext cx="0" cy="0"/>
          <a:chOff x="0" y="0"/>
          <a:chExt cx="0" cy="0"/>
        </a:xfrm>
      </p:grpSpPr>
      <p:sp>
        <p:nvSpPr>
          <p:cNvPr id="50" name="文本框 49"/>
          <p:cNvSpPr txBox="1"/>
          <p:nvPr/>
        </p:nvSpPr>
        <p:spPr>
          <a:xfrm>
            <a:off x="1290207" y="193627"/>
            <a:ext cx="5032147" cy="369332"/>
          </a:xfrm>
          <a:prstGeom prst="rect">
            <a:avLst/>
          </a:prstGeom>
          <a:noFill/>
        </p:spPr>
        <p:txBody>
          <a:bodyPr wrap="none" rtlCol="0">
            <a:spAutoFit/>
          </a:bodyPr>
          <a:lstStyle/>
          <a:p>
            <a:r>
              <a:rPr lang="zh-CN" altLang="en-US" sz="1800" spc="300" dirty="0">
                <a:latin typeface="微软雅黑" panose="020B0503020204020204" pitchFamily="34" charset="-122"/>
                <a:ea typeface="微软雅黑" panose="020B0503020204020204" pitchFamily="34" charset="-122"/>
              </a:rPr>
              <a:t>积极实践，稳步推进，全面实施劳动教育</a:t>
            </a:r>
          </a:p>
        </p:txBody>
      </p:sp>
      <p:sp>
        <p:nvSpPr>
          <p:cNvPr id="13"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schemeClr val="tx1">
                    <a:lumMod val="65000"/>
                    <a:lumOff val="35000"/>
                  </a:scheme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schemeClr val="tx1">
                  <a:lumMod val="65000"/>
                  <a:lumOff val="35000"/>
                </a:schemeClr>
              </a:solidFill>
              <a:latin typeface="IrisUPC" panose="020B0604020202020204" pitchFamily="34" charset="-34"/>
              <a:ea typeface="宋体" pitchFamily="2" charset="-122"/>
              <a:cs typeface="IrisUPC" panose="020B0604020202020204" pitchFamily="34" charset="-34"/>
            </a:endParaRPr>
          </a:p>
        </p:txBody>
      </p:sp>
      <p:grpSp>
        <p:nvGrpSpPr>
          <p:cNvPr id="18" name="组合 17"/>
          <p:cNvGrpSpPr/>
          <p:nvPr/>
        </p:nvGrpSpPr>
        <p:grpSpPr>
          <a:xfrm>
            <a:off x="1341979" y="1701290"/>
            <a:ext cx="2123721" cy="2123721"/>
            <a:chOff x="1108833" y="1655585"/>
            <a:chExt cx="1942143" cy="1942143"/>
          </a:xfrm>
        </p:grpSpPr>
        <p:sp>
          <p:nvSpPr>
            <p:cNvPr id="19" name="椭圆 18"/>
            <p:cNvSpPr/>
            <p:nvPr/>
          </p:nvSpPr>
          <p:spPr>
            <a:xfrm>
              <a:off x="1108833" y="1655585"/>
              <a:ext cx="1942143" cy="194214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13"/>
            </a:p>
          </p:txBody>
        </p:sp>
        <p:sp>
          <p:nvSpPr>
            <p:cNvPr id="20" name="椭圆 19"/>
            <p:cNvSpPr/>
            <p:nvPr/>
          </p:nvSpPr>
          <p:spPr>
            <a:xfrm>
              <a:off x="1205624" y="1760661"/>
              <a:ext cx="1728192" cy="1728192"/>
            </a:xfrm>
            <a:prstGeom prst="ellipse">
              <a:avLst/>
            </a:prstGeom>
            <a:blipFill dpi="0" rotWithShape="1">
              <a:blip r:embed="rId2"/>
              <a:srcRect/>
              <a:tile tx="0" ty="-406400" sx="5000" sy="5000" flip="none" algn="tl"/>
            </a:blipFill>
            <a:ln>
              <a:noFill/>
            </a:ln>
            <a:effectLst>
              <a:outerShdw blurRad="50800" dist="38100" dir="2700000" algn="tl"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13"/>
            </a:p>
          </p:txBody>
        </p:sp>
        <p:sp>
          <p:nvSpPr>
            <p:cNvPr id="21" name="矩形 1"/>
            <p:cNvSpPr/>
            <p:nvPr/>
          </p:nvSpPr>
          <p:spPr>
            <a:xfrm>
              <a:off x="1234199" y="2859781"/>
              <a:ext cx="1673423" cy="408235"/>
            </a:xfrm>
            <a:custGeom>
              <a:avLst/>
              <a:gdLst>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28575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28575 w 1728192"/>
                <a:gd name="connsiteY4" fmla="*/ 0 h 432048"/>
                <a:gd name="connsiteX0" fmla="*/ 0 w 1699617"/>
                <a:gd name="connsiteY0" fmla="*/ 0 h 432048"/>
                <a:gd name="connsiteX1" fmla="*/ 1699617 w 1699617"/>
                <a:gd name="connsiteY1" fmla="*/ 0 h 432048"/>
                <a:gd name="connsiteX2" fmla="*/ 1699617 w 1699617"/>
                <a:gd name="connsiteY2" fmla="*/ 432048 h 432048"/>
                <a:gd name="connsiteX3" fmla="*/ 245269 w 1699617"/>
                <a:gd name="connsiteY3" fmla="*/ 408235 h 432048"/>
                <a:gd name="connsiteX4" fmla="*/ 0 w 1699617"/>
                <a:gd name="connsiteY4" fmla="*/ 0 h 432048"/>
                <a:gd name="connsiteX0" fmla="*/ 0 w 1699617"/>
                <a:gd name="connsiteY0" fmla="*/ 0 h 432048"/>
                <a:gd name="connsiteX1" fmla="*/ 1699617 w 1699617"/>
                <a:gd name="connsiteY1" fmla="*/ 0 h 432048"/>
                <a:gd name="connsiteX2" fmla="*/ 1699617 w 1699617"/>
                <a:gd name="connsiteY2" fmla="*/ 432048 h 432048"/>
                <a:gd name="connsiteX3" fmla="*/ 245269 w 1699617"/>
                <a:gd name="connsiteY3" fmla="*/ 408235 h 432048"/>
                <a:gd name="connsiteX4" fmla="*/ 0 w 1699617"/>
                <a:gd name="connsiteY4" fmla="*/ 0 h 432048"/>
                <a:gd name="connsiteX0" fmla="*/ 0 w 1699617"/>
                <a:gd name="connsiteY0" fmla="*/ 0 h 432048"/>
                <a:gd name="connsiteX1" fmla="*/ 1699617 w 1699617"/>
                <a:gd name="connsiteY1" fmla="*/ 0 h 432048"/>
                <a:gd name="connsiteX2" fmla="*/ 1699617 w 1699617"/>
                <a:gd name="connsiteY2" fmla="*/ 432048 h 432048"/>
                <a:gd name="connsiteX3" fmla="*/ 245269 w 1699617"/>
                <a:gd name="connsiteY3" fmla="*/ 408235 h 432048"/>
                <a:gd name="connsiteX4" fmla="*/ 0 w 1699617"/>
                <a:gd name="connsiteY4" fmla="*/ 0 h 432048"/>
                <a:gd name="connsiteX0" fmla="*/ 0 w 1699617"/>
                <a:gd name="connsiteY0" fmla="*/ 0 h 408235"/>
                <a:gd name="connsiteX1" fmla="*/ 1699617 w 1699617"/>
                <a:gd name="connsiteY1" fmla="*/ 0 h 408235"/>
                <a:gd name="connsiteX2" fmla="*/ 1461492 w 1699617"/>
                <a:gd name="connsiteY2" fmla="*/ 374898 h 408235"/>
                <a:gd name="connsiteX3" fmla="*/ 245269 w 1699617"/>
                <a:gd name="connsiteY3" fmla="*/ 408235 h 408235"/>
                <a:gd name="connsiteX4" fmla="*/ 0 w 1699617"/>
                <a:gd name="connsiteY4" fmla="*/ 0 h 408235"/>
                <a:gd name="connsiteX0" fmla="*/ 0 w 1673423"/>
                <a:gd name="connsiteY0" fmla="*/ 0 h 408235"/>
                <a:gd name="connsiteX1" fmla="*/ 1673423 w 1673423"/>
                <a:gd name="connsiteY1" fmla="*/ 0 h 408235"/>
                <a:gd name="connsiteX2" fmla="*/ 1461492 w 1673423"/>
                <a:gd name="connsiteY2" fmla="*/ 374898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393948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403473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403473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403473 h 408235"/>
                <a:gd name="connsiteX3" fmla="*/ 245269 w 1673423"/>
                <a:gd name="connsiteY3" fmla="*/ 408235 h 408235"/>
                <a:gd name="connsiteX4" fmla="*/ 0 w 1673423"/>
                <a:gd name="connsiteY4" fmla="*/ 0 h 408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3423" h="408235">
                  <a:moveTo>
                    <a:pt x="0" y="0"/>
                  </a:moveTo>
                  <a:lnTo>
                    <a:pt x="1673423" y="0"/>
                  </a:lnTo>
                  <a:cubicBezTo>
                    <a:pt x="1640879" y="86866"/>
                    <a:pt x="1586904" y="245169"/>
                    <a:pt x="1425773" y="403473"/>
                  </a:cubicBezTo>
                  <a:lnTo>
                    <a:pt x="245269" y="408235"/>
                  </a:lnTo>
                  <a:cubicBezTo>
                    <a:pt x="106363" y="262632"/>
                    <a:pt x="46037" y="121790"/>
                    <a:pt x="0"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2" name="矩形 21"/>
            <p:cNvSpPr/>
            <p:nvPr/>
          </p:nvSpPr>
          <p:spPr>
            <a:xfrm>
              <a:off x="1434796" y="2845823"/>
              <a:ext cx="1294724" cy="422193"/>
            </a:xfrm>
            <a:prstGeom prst="rect">
              <a:avLst/>
            </a:prstGeom>
          </p:spPr>
          <p:txBody>
            <a:bodyPr wrap="non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校外基地</a:t>
              </a:r>
            </a:p>
          </p:txBody>
        </p:sp>
      </p:grpSp>
      <p:grpSp>
        <p:nvGrpSpPr>
          <p:cNvPr id="23" name="组合 22"/>
          <p:cNvGrpSpPr/>
          <p:nvPr/>
        </p:nvGrpSpPr>
        <p:grpSpPr>
          <a:xfrm>
            <a:off x="5639101" y="1738439"/>
            <a:ext cx="2123721" cy="2123721"/>
            <a:chOff x="5951280" y="1676178"/>
            <a:chExt cx="1942143" cy="1942143"/>
          </a:xfrm>
        </p:grpSpPr>
        <p:sp>
          <p:nvSpPr>
            <p:cNvPr id="24" name="椭圆 23"/>
            <p:cNvSpPr/>
            <p:nvPr/>
          </p:nvSpPr>
          <p:spPr>
            <a:xfrm>
              <a:off x="5951280" y="1676178"/>
              <a:ext cx="1942143" cy="194214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13"/>
            </a:p>
          </p:txBody>
        </p:sp>
        <p:sp>
          <p:nvSpPr>
            <p:cNvPr id="25" name="椭圆 24"/>
            <p:cNvSpPr/>
            <p:nvPr/>
          </p:nvSpPr>
          <p:spPr>
            <a:xfrm>
              <a:off x="6058256" y="1760661"/>
              <a:ext cx="1728192" cy="1728192"/>
            </a:xfrm>
            <a:prstGeom prst="ellipse">
              <a:avLst/>
            </a:prstGeom>
            <a:blipFill dpi="0" rotWithShape="1">
              <a:blip r:embed="rId3"/>
              <a:srcRect/>
              <a:tile tx="-2063750" ty="-209550" sx="35000" sy="35000" flip="none" algn="tl"/>
            </a:blipFill>
            <a:ln>
              <a:noFill/>
            </a:ln>
            <a:effectLst>
              <a:outerShdw blurRad="50800" dist="38100" dir="2700000" algn="tl"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13"/>
            </a:p>
          </p:txBody>
        </p:sp>
        <p:sp>
          <p:nvSpPr>
            <p:cNvPr id="26" name="矩形 1"/>
            <p:cNvSpPr/>
            <p:nvPr/>
          </p:nvSpPr>
          <p:spPr>
            <a:xfrm>
              <a:off x="6089626" y="2859781"/>
              <a:ext cx="1673423" cy="408235"/>
            </a:xfrm>
            <a:custGeom>
              <a:avLst/>
              <a:gdLst>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28575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28575 w 1728192"/>
                <a:gd name="connsiteY4" fmla="*/ 0 h 432048"/>
                <a:gd name="connsiteX0" fmla="*/ 0 w 1699617"/>
                <a:gd name="connsiteY0" fmla="*/ 0 h 432048"/>
                <a:gd name="connsiteX1" fmla="*/ 1699617 w 1699617"/>
                <a:gd name="connsiteY1" fmla="*/ 0 h 432048"/>
                <a:gd name="connsiteX2" fmla="*/ 1699617 w 1699617"/>
                <a:gd name="connsiteY2" fmla="*/ 432048 h 432048"/>
                <a:gd name="connsiteX3" fmla="*/ 245269 w 1699617"/>
                <a:gd name="connsiteY3" fmla="*/ 408235 h 432048"/>
                <a:gd name="connsiteX4" fmla="*/ 0 w 1699617"/>
                <a:gd name="connsiteY4" fmla="*/ 0 h 432048"/>
                <a:gd name="connsiteX0" fmla="*/ 0 w 1699617"/>
                <a:gd name="connsiteY0" fmla="*/ 0 h 432048"/>
                <a:gd name="connsiteX1" fmla="*/ 1699617 w 1699617"/>
                <a:gd name="connsiteY1" fmla="*/ 0 h 432048"/>
                <a:gd name="connsiteX2" fmla="*/ 1699617 w 1699617"/>
                <a:gd name="connsiteY2" fmla="*/ 432048 h 432048"/>
                <a:gd name="connsiteX3" fmla="*/ 245269 w 1699617"/>
                <a:gd name="connsiteY3" fmla="*/ 408235 h 432048"/>
                <a:gd name="connsiteX4" fmla="*/ 0 w 1699617"/>
                <a:gd name="connsiteY4" fmla="*/ 0 h 432048"/>
                <a:gd name="connsiteX0" fmla="*/ 0 w 1699617"/>
                <a:gd name="connsiteY0" fmla="*/ 0 h 432048"/>
                <a:gd name="connsiteX1" fmla="*/ 1699617 w 1699617"/>
                <a:gd name="connsiteY1" fmla="*/ 0 h 432048"/>
                <a:gd name="connsiteX2" fmla="*/ 1699617 w 1699617"/>
                <a:gd name="connsiteY2" fmla="*/ 432048 h 432048"/>
                <a:gd name="connsiteX3" fmla="*/ 245269 w 1699617"/>
                <a:gd name="connsiteY3" fmla="*/ 408235 h 432048"/>
                <a:gd name="connsiteX4" fmla="*/ 0 w 1699617"/>
                <a:gd name="connsiteY4" fmla="*/ 0 h 432048"/>
                <a:gd name="connsiteX0" fmla="*/ 0 w 1699617"/>
                <a:gd name="connsiteY0" fmla="*/ 0 h 408235"/>
                <a:gd name="connsiteX1" fmla="*/ 1699617 w 1699617"/>
                <a:gd name="connsiteY1" fmla="*/ 0 h 408235"/>
                <a:gd name="connsiteX2" fmla="*/ 1461492 w 1699617"/>
                <a:gd name="connsiteY2" fmla="*/ 374898 h 408235"/>
                <a:gd name="connsiteX3" fmla="*/ 245269 w 1699617"/>
                <a:gd name="connsiteY3" fmla="*/ 408235 h 408235"/>
                <a:gd name="connsiteX4" fmla="*/ 0 w 1699617"/>
                <a:gd name="connsiteY4" fmla="*/ 0 h 408235"/>
                <a:gd name="connsiteX0" fmla="*/ 0 w 1673423"/>
                <a:gd name="connsiteY0" fmla="*/ 0 h 408235"/>
                <a:gd name="connsiteX1" fmla="*/ 1673423 w 1673423"/>
                <a:gd name="connsiteY1" fmla="*/ 0 h 408235"/>
                <a:gd name="connsiteX2" fmla="*/ 1461492 w 1673423"/>
                <a:gd name="connsiteY2" fmla="*/ 374898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393948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403473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403473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403473 h 408235"/>
                <a:gd name="connsiteX3" fmla="*/ 245269 w 1673423"/>
                <a:gd name="connsiteY3" fmla="*/ 408235 h 408235"/>
                <a:gd name="connsiteX4" fmla="*/ 0 w 1673423"/>
                <a:gd name="connsiteY4" fmla="*/ 0 h 408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3423" h="408235">
                  <a:moveTo>
                    <a:pt x="0" y="0"/>
                  </a:moveTo>
                  <a:lnTo>
                    <a:pt x="1673423" y="0"/>
                  </a:lnTo>
                  <a:cubicBezTo>
                    <a:pt x="1640879" y="86866"/>
                    <a:pt x="1586904" y="245169"/>
                    <a:pt x="1425773" y="403473"/>
                  </a:cubicBezTo>
                  <a:lnTo>
                    <a:pt x="245269" y="408235"/>
                  </a:lnTo>
                  <a:cubicBezTo>
                    <a:pt x="106363" y="262632"/>
                    <a:pt x="46037" y="121790"/>
                    <a:pt x="0"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7" name="矩形 26"/>
            <p:cNvSpPr/>
            <p:nvPr/>
          </p:nvSpPr>
          <p:spPr>
            <a:xfrm>
              <a:off x="6282729" y="2849615"/>
              <a:ext cx="1294724" cy="422193"/>
            </a:xfrm>
            <a:prstGeom prst="rect">
              <a:avLst/>
            </a:prstGeom>
          </p:spPr>
          <p:txBody>
            <a:bodyPr wrap="non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家庭资源</a:t>
              </a:r>
            </a:p>
          </p:txBody>
        </p:sp>
      </p:grpSp>
      <p:grpSp>
        <p:nvGrpSpPr>
          <p:cNvPr id="28" name="组合 27"/>
          <p:cNvGrpSpPr/>
          <p:nvPr/>
        </p:nvGrpSpPr>
        <p:grpSpPr>
          <a:xfrm>
            <a:off x="3313289" y="1448232"/>
            <a:ext cx="2517422" cy="2517422"/>
            <a:chOff x="3355376" y="1464040"/>
            <a:chExt cx="2302183" cy="2302183"/>
          </a:xfrm>
        </p:grpSpPr>
        <p:sp>
          <p:nvSpPr>
            <p:cNvPr id="29" name="椭圆 28"/>
            <p:cNvSpPr/>
            <p:nvPr/>
          </p:nvSpPr>
          <p:spPr>
            <a:xfrm>
              <a:off x="3355376" y="1464040"/>
              <a:ext cx="2302183" cy="23021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13"/>
            </a:p>
          </p:txBody>
        </p:sp>
        <p:sp>
          <p:nvSpPr>
            <p:cNvPr id="30" name="椭圆 29"/>
            <p:cNvSpPr/>
            <p:nvPr/>
          </p:nvSpPr>
          <p:spPr>
            <a:xfrm>
              <a:off x="3449324" y="1558685"/>
              <a:ext cx="2092300" cy="2092300"/>
            </a:xfrm>
            <a:prstGeom prst="ellipse">
              <a:avLst/>
            </a:prstGeom>
            <a:blipFill dpi="0" rotWithShape="1">
              <a:blip r:embed="rId4"/>
              <a:srcRect/>
              <a:tile tx="-762000" ty="-781050" sx="28000" sy="28000" flip="none" algn="tl"/>
            </a:blipFill>
            <a:ln>
              <a:noFill/>
            </a:ln>
            <a:effectLst>
              <a:outerShdw blurRad="50800" dist="38100" dir="2700000" algn="tl"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13"/>
            </a:p>
          </p:txBody>
        </p:sp>
        <p:sp>
          <p:nvSpPr>
            <p:cNvPr id="31" name="矩形 1"/>
            <p:cNvSpPr/>
            <p:nvPr/>
          </p:nvSpPr>
          <p:spPr>
            <a:xfrm flipV="1">
              <a:off x="3451112" y="2504018"/>
              <a:ext cx="2087511" cy="446686"/>
            </a:xfrm>
            <a:custGeom>
              <a:avLst/>
              <a:gdLst>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28575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28575 w 1728192"/>
                <a:gd name="connsiteY4" fmla="*/ 0 h 432048"/>
                <a:gd name="connsiteX0" fmla="*/ 0 w 1699617"/>
                <a:gd name="connsiteY0" fmla="*/ 0 h 432048"/>
                <a:gd name="connsiteX1" fmla="*/ 1699617 w 1699617"/>
                <a:gd name="connsiteY1" fmla="*/ 0 h 432048"/>
                <a:gd name="connsiteX2" fmla="*/ 1699617 w 1699617"/>
                <a:gd name="connsiteY2" fmla="*/ 432048 h 432048"/>
                <a:gd name="connsiteX3" fmla="*/ 245269 w 1699617"/>
                <a:gd name="connsiteY3" fmla="*/ 408235 h 432048"/>
                <a:gd name="connsiteX4" fmla="*/ 0 w 1699617"/>
                <a:gd name="connsiteY4" fmla="*/ 0 h 432048"/>
                <a:gd name="connsiteX0" fmla="*/ 0 w 1699617"/>
                <a:gd name="connsiteY0" fmla="*/ 0 h 432048"/>
                <a:gd name="connsiteX1" fmla="*/ 1699617 w 1699617"/>
                <a:gd name="connsiteY1" fmla="*/ 0 h 432048"/>
                <a:gd name="connsiteX2" fmla="*/ 1699617 w 1699617"/>
                <a:gd name="connsiteY2" fmla="*/ 432048 h 432048"/>
                <a:gd name="connsiteX3" fmla="*/ 245269 w 1699617"/>
                <a:gd name="connsiteY3" fmla="*/ 408235 h 432048"/>
                <a:gd name="connsiteX4" fmla="*/ 0 w 1699617"/>
                <a:gd name="connsiteY4" fmla="*/ 0 h 432048"/>
                <a:gd name="connsiteX0" fmla="*/ 0 w 1699617"/>
                <a:gd name="connsiteY0" fmla="*/ 0 h 432048"/>
                <a:gd name="connsiteX1" fmla="*/ 1699617 w 1699617"/>
                <a:gd name="connsiteY1" fmla="*/ 0 h 432048"/>
                <a:gd name="connsiteX2" fmla="*/ 1699617 w 1699617"/>
                <a:gd name="connsiteY2" fmla="*/ 432048 h 432048"/>
                <a:gd name="connsiteX3" fmla="*/ 245269 w 1699617"/>
                <a:gd name="connsiteY3" fmla="*/ 408235 h 432048"/>
                <a:gd name="connsiteX4" fmla="*/ 0 w 1699617"/>
                <a:gd name="connsiteY4" fmla="*/ 0 h 432048"/>
                <a:gd name="connsiteX0" fmla="*/ 0 w 1699617"/>
                <a:gd name="connsiteY0" fmla="*/ 0 h 408235"/>
                <a:gd name="connsiteX1" fmla="*/ 1699617 w 1699617"/>
                <a:gd name="connsiteY1" fmla="*/ 0 h 408235"/>
                <a:gd name="connsiteX2" fmla="*/ 1461492 w 1699617"/>
                <a:gd name="connsiteY2" fmla="*/ 374898 h 408235"/>
                <a:gd name="connsiteX3" fmla="*/ 245269 w 1699617"/>
                <a:gd name="connsiteY3" fmla="*/ 408235 h 408235"/>
                <a:gd name="connsiteX4" fmla="*/ 0 w 1699617"/>
                <a:gd name="connsiteY4" fmla="*/ 0 h 408235"/>
                <a:gd name="connsiteX0" fmla="*/ 0 w 1673423"/>
                <a:gd name="connsiteY0" fmla="*/ 0 h 408235"/>
                <a:gd name="connsiteX1" fmla="*/ 1673423 w 1673423"/>
                <a:gd name="connsiteY1" fmla="*/ 0 h 408235"/>
                <a:gd name="connsiteX2" fmla="*/ 1461492 w 1673423"/>
                <a:gd name="connsiteY2" fmla="*/ 374898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393948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403473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403473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403473 h 408235"/>
                <a:gd name="connsiteX3" fmla="*/ 245269 w 1673423"/>
                <a:gd name="connsiteY3" fmla="*/ 408235 h 408235"/>
                <a:gd name="connsiteX4" fmla="*/ 0 w 1673423"/>
                <a:gd name="connsiteY4" fmla="*/ 0 h 408235"/>
                <a:gd name="connsiteX0" fmla="*/ 0 w 1794073"/>
                <a:gd name="connsiteY0" fmla="*/ 5762 h 408235"/>
                <a:gd name="connsiteX1" fmla="*/ 1794073 w 1794073"/>
                <a:gd name="connsiteY1" fmla="*/ 0 h 408235"/>
                <a:gd name="connsiteX2" fmla="*/ 1546423 w 1794073"/>
                <a:gd name="connsiteY2" fmla="*/ 403473 h 408235"/>
                <a:gd name="connsiteX3" fmla="*/ 365919 w 1794073"/>
                <a:gd name="connsiteY3" fmla="*/ 408235 h 408235"/>
                <a:gd name="connsiteX4" fmla="*/ 0 w 1794073"/>
                <a:gd name="connsiteY4" fmla="*/ 5762 h 408235"/>
                <a:gd name="connsiteX0" fmla="*/ 0 w 1905198"/>
                <a:gd name="connsiteY0" fmla="*/ 2881 h 405354"/>
                <a:gd name="connsiteX1" fmla="*/ 1905198 w 1905198"/>
                <a:gd name="connsiteY1" fmla="*/ 0 h 405354"/>
                <a:gd name="connsiteX2" fmla="*/ 1546423 w 1905198"/>
                <a:gd name="connsiteY2" fmla="*/ 400592 h 405354"/>
                <a:gd name="connsiteX3" fmla="*/ 365919 w 1905198"/>
                <a:gd name="connsiteY3" fmla="*/ 405354 h 405354"/>
                <a:gd name="connsiteX4" fmla="*/ 0 w 1905198"/>
                <a:gd name="connsiteY4" fmla="*/ 2881 h 405354"/>
                <a:gd name="connsiteX0" fmla="*/ 0 w 1905198"/>
                <a:gd name="connsiteY0" fmla="*/ 2881 h 409235"/>
                <a:gd name="connsiteX1" fmla="*/ 1905198 w 1905198"/>
                <a:gd name="connsiteY1" fmla="*/ 0 h 409235"/>
                <a:gd name="connsiteX2" fmla="*/ 1549598 w 1905198"/>
                <a:gd name="connsiteY2" fmla="*/ 409235 h 409235"/>
                <a:gd name="connsiteX3" fmla="*/ 365919 w 1905198"/>
                <a:gd name="connsiteY3" fmla="*/ 405354 h 409235"/>
                <a:gd name="connsiteX4" fmla="*/ 0 w 1905198"/>
                <a:gd name="connsiteY4" fmla="*/ 2881 h 409235"/>
                <a:gd name="connsiteX0" fmla="*/ 0 w 1905198"/>
                <a:gd name="connsiteY0" fmla="*/ 2881 h 409235"/>
                <a:gd name="connsiteX1" fmla="*/ 1905198 w 1905198"/>
                <a:gd name="connsiteY1" fmla="*/ 0 h 409235"/>
                <a:gd name="connsiteX2" fmla="*/ 1549598 w 1905198"/>
                <a:gd name="connsiteY2" fmla="*/ 409235 h 409235"/>
                <a:gd name="connsiteX3" fmla="*/ 365919 w 1905198"/>
                <a:gd name="connsiteY3" fmla="*/ 405354 h 409235"/>
                <a:gd name="connsiteX4" fmla="*/ 0 w 1905198"/>
                <a:gd name="connsiteY4" fmla="*/ 2881 h 409235"/>
                <a:gd name="connsiteX0" fmla="*/ 0 w 1905198"/>
                <a:gd name="connsiteY0" fmla="*/ 2881 h 409235"/>
                <a:gd name="connsiteX1" fmla="*/ 1905198 w 1905198"/>
                <a:gd name="connsiteY1" fmla="*/ 0 h 409235"/>
                <a:gd name="connsiteX2" fmla="*/ 1549598 w 1905198"/>
                <a:gd name="connsiteY2" fmla="*/ 409235 h 409235"/>
                <a:gd name="connsiteX3" fmla="*/ 365919 w 1905198"/>
                <a:gd name="connsiteY3" fmla="*/ 405354 h 409235"/>
                <a:gd name="connsiteX4" fmla="*/ 0 w 1905198"/>
                <a:gd name="connsiteY4" fmla="*/ 2881 h 409235"/>
                <a:gd name="connsiteX0" fmla="*/ 0 w 1905198"/>
                <a:gd name="connsiteY0" fmla="*/ 2881 h 409235"/>
                <a:gd name="connsiteX1" fmla="*/ 1905198 w 1905198"/>
                <a:gd name="connsiteY1" fmla="*/ 0 h 409235"/>
                <a:gd name="connsiteX2" fmla="*/ 1549598 w 1905198"/>
                <a:gd name="connsiteY2" fmla="*/ 409235 h 409235"/>
                <a:gd name="connsiteX3" fmla="*/ 365919 w 1905198"/>
                <a:gd name="connsiteY3" fmla="*/ 405354 h 409235"/>
                <a:gd name="connsiteX4" fmla="*/ 0 w 1905198"/>
                <a:gd name="connsiteY4" fmla="*/ 2881 h 409235"/>
                <a:gd name="connsiteX0" fmla="*/ 129254 w 2034452"/>
                <a:gd name="connsiteY0" fmla="*/ 2881 h 409235"/>
                <a:gd name="connsiteX1" fmla="*/ 2034452 w 2034452"/>
                <a:gd name="connsiteY1" fmla="*/ 0 h 409235"/>
                <a:gd name="connsiteX2" fmla="*/ 1678852 w 2034452"/>
                <a:gd name="connsiteY2" fmla="*/ 409235 h 409235"/>
                <a:gd name="connsiteX3" fmla="*/ 77681 w 2034452"/>
                <a:gd name="connsiteY3" fmla="*/ 405354 h 409235"/>
                <a:gd name="connsiteX4" fmla="*/ 129254 w 2034452"/>
                <a:gd name="connsiteY4" fmla="*/ 2881 h 409235"/>
                <a:gd name="connsiteX0" fmla="*/ 58773 w 1963971"/>
                <a:gd name="connsiteY0" fmla="*/ 2881 h 409235"/>
                <a:gd name="connsiteX1" fmla="*/ 1963971 w 1963971"/>
                <a:gd name="connsiteY1" fmla="*/ 0 h 409235"/>
                <a:gd name="connsiteX2" fmla="*/ 1608371 w 1963971"/>
                <a:gd name="connsiteY2" fmla="*/ 409235 h 409235"/>
                <a:gd name="connsiteX3" fmla="*/ 7200 w 1963971"/>
                <a:gd name="connsiteY3" fmla="*/ 405354 h 409235"/>
                <a:gd name="connsiteX4" fmla="*/ 58773 w 1963971"/>
                <a:gd name="connsiteY4" fmla="*/ 2881 h 409235"/>
                <a:gd name="connsiteX0" fmla="*/ 63826 w 1969024"/>
                <a:gd name="connsiteY0" fmla="*/ 2881 h 409235"/>
                <a:gd name="connsiteX1" fmla="*/ 1969024 w 1969024"/>
                <a:gd name="connsiteY1" fmla="*/ 0 h 409235"/>
                <a:gd name="connsiteX2" fmla="*/ 1613424 w 1969024"/>
                <a:gd name="connsiteY2" fmla="*/ 409235 h 409235"/>
                <a:gd name="connsiteX3" fmla="*/ 12253 w 1969024"/>
                <a:gd name="connsiteY3" fmla="*/ 405354 h 409235"/>
                <a:gd name="connsiteX4" fmla="*/ 63826 w 1969024"/>
                <a:gd name="connsiteY4" fmla="*/ 2881 h 409235"/>
                <a:gd name="connsiteX0" fmla="*/ 54480 w 1959678"/>
                <a:gd name="connsiteY0" fmla="*/ 2881 h 409235"/>
                <a:gd name="connsiteX1" fmla="*/ 1959678 w 1959678"/>
                <a:gd name="connsiteY1" fmla="*/ 0 h 409235"/>
                <a:gd name="connsiteX2" fmla="*/ 1604078 w 1959678"/>
                <a:gd name="connsiteY2" fmla="*/ 409235 h 409235"/>
                <a:gd name="connsiteX3" fmla="*/ 2907 w 1959678"/>
                <a:gd name="connsiteY3" fmla="*/ 405354 h 409235"/>
                <a:gd name="connsiteX4" fmla="*/ 54480 w 1959678"/>
                <a:gd name="connsiteY4" fmla="*/ 2881 h 409235"/>
                <a:gd name="connsiteX0" fmla="*/ 57620 w 1962818"/>
                <a:gd name="connsiteY0" fmla="*/ 2881 h 409235"/>
                <a:gd name="connsiteX1" fmla="*/ 1962818 w 1962818"/>
                <a:gd name="connsiteY1" fmla="*/ 0 h 409235"/>
                <a:gd name="connsiteX2" fmla="*/ 1607218 w 1962818"/>
                <a:gd name="connsiteY2" fmla="*/ 409235 h 409235"/>
                <a:gd name="connsiteX3" fmla="*/ 6047 w 1962818"/>
                <a:gd name="connsiteY3" fmla="*/ 405354 h 409235"/>
                <a:gd name="connsiteX4" fmla="*/ 57620 w 1962818"/>
                <a:gd name="connsiteY4" fmla="*/ 2881 h 409235"/>
                <a:gd name="connsiteX0" fmla="*/ 57620 w 2071292"/>
                <a:gd name="connsiteY0" fmla="*/ 2881 h 405354"/>
                <a:gd name="connsiteX1" fmla="*/ 1962818 w 2071292"/>
                <a:gd name="connsiteY1" fmla="*/ 0 h 405354"/>
                <a:gd name="connsiteX2" fmla="*/ 2010947 w 2071292"/>
                <a:gd name="connsiteY2" fmla="*/ 404913 h 405354"/>
                <a:gd name="connsiteX3" fmla="*/ 6047 w 2071292"/>
                <a:gd name="connsiteY3" fmla="*/ 405354 h 405354"/>
                <a:gd name="connsiteX4" fmla="*/ 57620 w 2071292"/>
                <a:gd name="connsiteY4" fmla="*/ 2881 h 405354"/>
                <a:gd name="connsiteX0" fmla="*/ 57620 w 2016890"/>
                <a:gd name="connsiteY0" fmla="*/ 2881 h 405354"/>
                <a:gd name="connsiteX1" fmla="*/ 1962818 w 2016890"/>
                <a:gd name="connsiteY1" fmla="*/ 0 h 405354"/>
                <a:gd name="connsiteX2" fmla="*/ 2010947 w 2016890"/>
                <a:gd name="connsiteY2" fmla="*/ 404913 h 405354"/>
                <a:gd name="connsiteX3" fmla="*/ 6047 w 2016890"/>
                <a:gd name="connsiteY3" fmla="*/ 405354 h 405354"/>
                <a:gd name="connsiteX4" fmla="*/ 57620 w 2016890"/>
                <a:gd name="connsiteY4" fmla="*/ 2881 h 405354"/>
                <a:gd name="connsiteX0" fmla="*/ 57620 w 2023228"/>
                <a:gd name="connsiteY0" fmla="*/ 2881 h 405354"/>
                <a:gd name="connsiteX1" fmla="*/ 1962818 w 2023228"/>
                <a:gd name="connsiteY1" fmla="*/ 0 h 405354"/>
                <a:gd name="connsiteX2" fmla="*/ 2010947 w 2023228"/>
                <a:gd name="connsiteY2" fmla="*/ 404913 h 405354"/>
                <a:gd name="connsiteX3" fmla="*/ 6047 w 2023228"/>
                <a:gd name="connsiteY3" fmla="*/ 405354 h 405354"/>
                <a:gd name="connsiteX4" fmla="*/ 57620 w 2023228"/>
                <a:gd name="connsiteY4" fmla="*/ 2881 h 405354"/>
                <a:gd name="connsiteX0" fmla="*/ 57620 w 2016644"/>
                <a:gd name="connsiteY0" fmla="*/ 2881 h 405354"/>
                <a:gd name="connsiteX1" fmla="*/ 1962818 w 2016644"/>
                <a:gd name="connsiteY1" fmla="*/ 0 h 405354"/>
                <a:gd name="connsiteX2" fmla="*/ 2010947 w 2016644"/>
                <a:gd name="connsiteY2" fmla="*/ 404913 h 405354"/>
                <a:gd name="connsiteX3" fmla="*/ 6047 w 2016644"/>
                <a:gd name="connsiteY3" fmla="*/ 405354 h 405354"/>
                <a:gd name="connsiteX4" fmla="*/ 57620 w 2016644"/>
                <a:gd name="connsiteY4" fmla="*/ 2881 h 405354"/>
                <a:gd name="connsiteX0" fmla="*/ 57620 w 2010947"/>
                <a:gd name="connsiteY0" fmla="*/ 2881 h 405354"/>
                <a:gd name="connsiteX1" fmla="*/ 1962818 w 2010947"/>
                <a:gd name="connsiteY1" fmla="*/ 0 h 405354"/>
                <a:gd name="connsiteX2" fmla="*/ 2010947 w 2010947"/>
                <a:gd name="connsiteY2" fmla="*/ 404913 h 405354"/>
                <a:gd name="connsiteX3" fmla="*/ 6047 w 2010947"/>
                <a:gd name="connsiteY3" fmla="*/ 405354 h 405354"/>
                <a:gd name="connsiteX4" fmla="*/ 57620 w 2010947"/>
                <a:gd name="connsiteY4" fmla="*/ 2881 h 405354"/>
                <a:gd name="connsiteX0" fmla="*/ 57620 w 2010947"/>
                <a:gd name="connsiteY0" fmla="*/ 2881 h 405354"/>
                <a:gd name="connsiteX1" fmla="*/ 1962818 w 2010947"/>
                <a:gd name="connsiteY1" fmla="*/ 0 h 405354"/>
                <a:gd name="connsiteX2" fmla="*/ 2010947 w 2010947"/>
                <a:gd name="connsiteY2" fmla="*/ 404913 h 405354"/>
                <a:gd name="connsiteX3" fmla="*/ 6047 w 2010947"/>
                <a:gd name="connsiteY3" fmla="*/ 405354 h 405354"/>
                <a:gd name="connsiteX4" fmla="*/ 57620 w 2010947"/>
                <a:gd name="connsiteY4" fmla="*/ 2881 h 405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0947" h="405354">
                  <a:moveTo>
                    <a:pt x="57620" y="2881"/>
                  </a:moveTo>
                  <a:lnTo>
                    <a:pt x="1962818" y="0"/>
                  </a:lnTo>
                  <a:cubicBezTo>
                    <a:pt x="2003863" y="159617"/>
                    <a:pt x="2009029" y="199789"/>
                    <a:pt x="2010947" y="404913"/>
                  </a:cubicBezTo>
                  <a:lnTo>
                    <a:pt x="6047" y="405354"/>
                  </a:lnTo>
                  <a:cubicBezTo>
                    <a:pt x="-17252" y="199968"/>
                    <a:pt x="32546" y="87936"/>
                    <a:pt x="57620" y="2881"/>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2" name="矩形 31"/>
            <p:cNvSpPr/>
            <p:nvPr/>
          </p:nvSpPr>
          <p:spPr>
            <a:xfrm>
              <a:off x="3770781" y="2516264"/>
              <a:ext cx="1482366" cy="478485"/>
            </a:xfrm>
            <a:prstGeom prst="rect">
              <a:avLst/>
            </a:prstGeom>
          </p:spPr>
          <p:txBody>
            <a:bodyPr wrap="none">
              <a:spAutoFit/>
            </a:bodyPr>
            <a:lstStyle/>
            <a:p>
              <a:pPr algn="ctr"/>
              <a:r>
                <a:rPr lang="zh-CN" altLang="en-US" sz="2800" b="1" dirty="0">
                  <a:solidFill>
                    <a:schemeClr val="bg1"/>
                  </a:solidFill>
                  <a:latin typeface="微软雅黑" pitchFamily="34" charset="-122"/>
                  <a:ea typeface="微软雅黑" pitchFamily="34" charset="-122"/>
                </a:rPr>
                <a:t>校内课程</a:t>
              </a:r>
              <a:endParaRPr lang="zh-CN" altLang="en-US" sz="2800" b="1" dirty="0">
                <a:solidFill>
                  <a:schemeClr val="bg1"/>
                </a:solidFill>
              </a:endParaRPr>
            </a:p>
          </p:txBody>
        </p:sp>
      </p:grpSp>
      <p:grpSp>
        <p:nvGrpSpPr>
          <p:cNvPr id="33" name="组合 32"/>
          <p:cNvGrpSpPr/>
          <p:nvPr/>
        </p:nvGrpSpPr>
        <p:grpSpPr>
          <a:xfrm>
            <a:off x="1680687" y="790152"/>
            <a:ext cx="5822417" cy="430887"/>
            <a:chOff x="1233513" y="3849680"/>
            <a:chExt cx="1845499" cy="396677"/>
          </a:xfrm>
          <a:effectLst/>
        </p:grpSpPr>
        <p:sp>
          <p:nvSpPr>
            <p:cNvPr id="34" name="圆角矩形 33"/>
            <p:cNvSpPr/>
            <p:nvPr/>
          </p:nvSpPr>
          <p:spPr>
            <a:xfrm>
              <a:off x="1233513" y="3871875"/>
              <a:ext cx="1845499" cy="372030"/>
            </a:xfrm>
            <a:prstGeom prst="roundRect">
              <a:avLst>
                <a:gd name="adj" fmla="val 165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5" name="矩形 34"/>
            <p:cNvSpPr/>
            <p:nvPr/>
          </p:nvSpPr>
          <p:spPr>
            <a:xfrm>
              <a:off x="1334876" y="3849680"/>
              <a:ext cx="1706593" cy="396677"/>
            </a:xfrm>
            <a:prstGeom prst="rect">
              <a:avLst/>
            </a:prstGeom>
          </p:spPr>
          <p:txBody>
            <a:bodyPr wrap="square">
              <a:spAutoFit/>
            </a:bodyPr>
            <a:lstStyle/>
            <a:p>
              <a:pPr>
                <a:spcBef>
                  <a:spcPct val="50000"/>
                </a:spcBef>
              </a:pPr>
              <a:r>
                <a:rPr lang="zh-CN" altLang="en-US" sz="2200" dirty="0">
                  <a:solidFill>
                    <a:schemeClr val="bg1"/>
                  </a:solidFill>
                  <a:latin typeface="微软雅黑" pitchFamily="34" charset="-122"/>
                  <a:ea typeface="微软雅黑" pitchFamily="34" charset="-122"/>
                </a:rPr>
                <a:t>准确把握新时期中小学劳动教育关键环节</a:t>
              </a:r>
            </a:p>
          </p:txBody>
        </p:sp>
      </p:grpSp>
      <p:sp>
        <p:nvSpPr>
          <p:cNvPr id="36" name="TextBox 6"/>
          <p:cNvSpPr txBox="1">
            <a:spLocks noChangeArrowheads="1"/>
          </p:cNvSpPr>
          <p:nvPr/>
        </p:nvSpPr>
        <p:spPr bwMode="auto">
          <a:xfrm>
            <a:off x="1972432" y="3939911"/>
            <a:ext cx="5173768" cy="883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p>
            <a:pPr algn="ctr" fontAlgn="base">
              <a:lnSpc>
                <a:spcPct val="150000"/>
              </a:lnSpc>
              <a:spcBef>
                <a:spcPct val="0"/>
              </a:spcBef>
              <a:spcAft>
                <a:spcPct val="0"/>
              </a:spcAft>
            </a:pPr>
            <a:r>
              <a:rPr lang="zh-CN" altLang="en-US" sz="4000" b="1" dirty="0">
                <a:solidFill>
                  <a:schemeClr val="tx1">
                    <a:lumMod val="85000"/>
                    <a:lumOff val="15000"/>
                  </a:schemeClr>
                </a:solidFill>
                <a:latin typeface="微软雅黑" panose="020B0503020204020204" pitchFamily="34" charset="-122"/>
                <a:ea typeface="微软雅黑" panose="020B0503020204020204" pitchFamily="34" charset="-122"/>
              </a:rPr>
              <a:t>全面实施劳动教育</a:t>
            </a:r>
            <a:endParaRPr lang="zh-CN" altLang="zh-CN" sz="4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864203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anim calcmode="lin" valueType="num">
                                      <p:cBhvr>
                                        <p:cTn id="13" dur="500" fill="hold"/>
                                        <p:tgtEl>
                                          <p:spTgt spid="28"/>
                                        </p:tgtEl>
                                        <p:attrNameLst>
                                          <p:attrName>style.rotation</p:attrName>
                                        </p:attrNameLst>
                                      </p:cBhvr>
                                      <p:tavLst>
                                        <p:tav tm="0">
                                          <p:val>
                                            <p:fltVal val="360"/>
                                          </p:val>
                                        </p:tav>
                                        <p:tav tm="100000">
                                          <p:val>
                                            <p:fltVal val="0"/>
                                          </p:val>
                                        </p:tav>
                                      </p:tavLst>
                                    </p:anim>
                                    <p:animEffect transition="in" filter="fade">
                                      <p:cBhvr>
                                        <p:cTn id="14" dur="500"/>
                                        <p:tgtEl>
                                          <p:spTgt spid="28"/>
                                        </p:tgtEl>
                                      </p:cBhvr>
                                    </p:animEffect>
                                  </p:childTnLst>
                                </p:cTn>
                              </p:par>
                            </p:childTnLst>
                          </p:cTn>
                        </p:par>
                        <p:par>
                          <p:cTn id="15" fill="hold">
                            <p:stCondLst>
                              <p:cond delay="1000"/>
                            </p:stCondLst>
                            <p:childTnLst>
                              <p:par>
                                <p:cTn id="16" presetID="49" presetClass="entr" presetSubtype="0" decel="10000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 calcmode="lin" valueType="num">
                                      <p:cBhvr>
                                        <p:cTn id="20" dur="500" fill="hold"/>
                                        <p:tgtEl>
                                          <p:spTgt spid="18"/>
                                        </p:tgtEl>
                                        <p:attrNameLst>
                                          <p:attrName>style.rotation</p:attrName>
                                        </p:attrNameLst>
                                      </p:cBhvr>
                                      <p:tavLst>
                                        <p:tav tm="0">
                                          <p:val>
                                            <p:fltVal val="360"/>
                                          </p:val>
                                        </p:tav>
                                        <p:tav tm="100000">
                                          <p:val>
                                            <p:fltVal val="0"/>
                                          </p:val>
                                        </p:tav>
                                      </p:tavLst>
                                    </p:anim>
                                    <p:animEffect transition="in" filter="fade">
                                      <p:cBhvr>
                                        <p:cTn id="21" dur="500"/>
                                        <p:tgtEl>
                                          <p:spTgt spid="18"/>
                                        </p:tgtEl>
                                      </p:cBhvr>
                                    </p:animEffect>
                                  </p:childTnLst>
                                </p:cTn>
                              </p:par>
                            </p:childTnLst>
                          </p:cTn>
                        </p:par>
                        <p:par>
                          <p:cTn id="22" fill="hold">
                            <p:stCondLst>
                              <p:cond delay="1500"/>
                            </p:stCondLst>
                            <p:childTnLst>
                              <p:par>
                                <p:cTn id="23" presetID="49" presetClass="entr" presetSubtype="0" decel="10000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 calcmode="lin" valueType="num">
                                      <p:cBhvr>
                                        <p:cTn id="27" dur="500" fill="hold"/>
                                        <p:tgtEl>
                                          <p:spTgt spid="23"/>
                                        </p:tgtEl>
                                        <p:attrNameLst>
                                          <p:attrName>style.rotation</p:attrName>
                                        </p:attrNameLst>
                                      </p:cBhvr>
                                      <p:tavLst>
                                        <p:tav tm="0">
                                          <p:val>
                                            <p:fltVal val="360"/>
                                          </p:val>
                                        </p:tav>
                                        <p:tav tm="100000">
                                          <p:val>
                                            <p:fltVal val="0"/>
                                          </p:val>
                                        </p:tav>
                                      </p:tavLst>
                                    </p:anim>
                                    <p:animEffect transition="in" filter="fade">
                                      <p:cBhvr>
                                        <p:cTn id="28" dur="500"/>
                                        <p:tgtEl>
                                          <p:spTgt spid="23"/>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anim calcmode="lin" valueType="num">
                                      <p:cBhvr>
                                        <p:cTn id="33" dur="1000" fill="hold"/>
                                        <p:tgtEl>
                                          <p:spTgt spid="36"/>
                                        </p:tgtEl>
                                        <p:attrNameLst>
                                          <p:attrName>ppt_x</p:attrName>
                                        </p:attrNameLst>
                                      </p:cBhvr>
                                      <p:tavLst>
                                        <p:tav tm="0">
                                          <p:val>
                                            <p:strVal val="#ppt_x"/>
                                          </p:val>
                                        </p:tav>
                                        <p:tav tm="100000">
                                          <p:val>
                                            <p:strVal val="#ppt_x"/>
                                          </p:val>
                                        </p:tav>
                                      </p:tavLst>
                                    </p:anim>
                                    <p:anim calcmode="lin" valueType="num">
                                      <p:cBhvr>
                                        <p:cTn id="3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7F7F7"/>
            </a:gs>
            <a:gs pos="68000">
              <a:schemeClr val="bg1">
                <a:lumMod val="95000"/>
              </a:schemeClr>
            </a:gs>
          </a:gsLst>
          <a:lin ang="2700000" scaled="1"/>
          <a:tileRect/>
        </a:gradFill>
        <a:effectLst/>
      </p:bgPr>
    </p:bg>
    <p:spTree>
      <p:nvGrpSpPr>
        <p:cNvPr id="1" name=""/>
        <p:cNvGrpSpPr/>
        <p:nvPr/>
      </p:nvGrpSpPr>
      <p:grpSpPr>
        <a:xfrm>
          <a:off x="0" y="0"/>
          <a:ext cx="0" cy="0"/>
          <a:chOff x="0" y="0"/>
          <a:chExt cx="0" cy="0"/>
        </a:xfrm>
      </p:grpSpPr>
      <p:sp>
        <p:nvSpPr>
          <p:cNvPr id="50" name="文本框 49"/>
          <p:cNvSpPr txBox="1"/>
          <p:nvPr/>
        </p:nvSpPr>
        <p:spPr>
          <a:xfrm>
            <a:off x="1290207" y="193627"/>
            <a:ext cx="5032147" cy="369332"/>
          </a:xfrm>
          <a:prstGeom prst="rect">
            <a:avLst/>
          </a:prstGeom>
          <a:noFill/>
        </p:spPr>
        <p:txBody>
          <a:bodyPr wrap="none" rtlCol="0">
            <a:spAutoFit/>
          </a:bodyPr>
          <a:lstStyle/>
          <a:p>
            <a:r>
              <a:rPr lang="zh-CN" altLang="en-US" sz="1800" spc="300" dirty="0">
                <a:latin typeface="微软雅黑" panose="020B0503020204020204" pitchFamily="34" charset="-122"/>
                <a:ea typeface="微软雅黑" panose="020B0503020204020204" pitchFamily="34" charset="-122"/>
              </a:rPr>
              <a:t>积极实践，稳步推进，全面实施劳动教育</a:t>
            </a:r>
          </a:p>
        </p:txBody>
      </p:sp>
      <p:sp>
        <p:nvSpPr>
          <p:cNvPr id="13"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schemeClr val="tx1">
                    <a:lumMod val="65000"/>
                    <a:lumOff val="35000"/>
                  </a:scheme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schemeClr val="tx1">
                  <a:lumMod val="65000"/>
                  <a:lumOff val="35000"/>
                </a:schemeClr>
              </a:solidFill>
              <a:latin typeface="IrisUPC" panose="020B0604020202020204" pitchFamily="34" charset="-34"/>
              <a:ea typeface="宋体" pitchFamily="2" charset="-122"/>
              <a:cs typeface="IrisUPC" panose="020B0604020202020204" pitchFamily="34" charset="-34"/>
            </a:endParaRPr>
          </a:p>
        </p:txBody>
      </p:sp>
      <p:grpSp>
        <p:nvGrpSpPr>
          <p:cNvPr id="14" name="组合 13"/>
          <p:cNvGrpSpPr/>
          <p:nvPr/>
        </p:nvGrpSpPr>
        <p:grpSpPr>
          <a:xfrm>
            <a:off x="5109851" y="597085"/>
            <a:ext cx="3708685" cy="351491"/>
            <a:chOff x="1233513" y="3849681"/>
            <a:chExt cx="1845499" cy="394224"/>
          </a:xfrm>
          <a:effectLst/>
        </p:grpSpPr>
        <p:sp>
          <p:nvSpPr>
            <p:cNvPr id="15" name="圆角矩形 14"/>
            <p:cNvSpPr/>
            <p:nvPr/>
          </p:nvSpPr>
          <p:spPr>
            <a:xfrm>
              <a:off x="1233513" y="3871875"/>
              <a:ext cx="1845499" cy="372030"/>
            </a:xfrm>
            <a:prstGeom prst="roundRect">
              <a:avLst>
                <a:gd name="adj" fmla="val 165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矩形 15"/>
            <p:cNvSpPr/>
            <p:nvPr/>
          </p:nvSpPr>
          <p:spPr>
            <a:xfrm>
              <a:off x="1334876" y="3849681"/>
              <a:ext cx="1706593" cy="379714"/>
            </a:xfrm>
            <a:prstGeom prst="rect">
              <a:avLst/>
            </a:prstGeom>
          </p:spPr>
          <p:txBody>
            <a:bodyPr wrap="square">
              <a:spAutoFit/>
            </a:bodyPr>
            <a:lstStyle/>
            <a:p>
              <a:pPr>
                <a:spcBef>
                  <a:spcPct val="50000"/>
                </a:spcBef>
              </a:pPr>
              <a:r>
                <a:rPr lang="zh-CN" altLang="en-US" sz="1600" dirty="0">
                  <a:solidFill>
                    <a:schemeClr val="bg1"/>
                  </a:solidFill>
                  <a:latin typeface="微软雅黑" pitchFamily="34" charset="-122"/>
                  <a:ea typeface="微软雅黑" pitchFamily="34" charset="-122"/>
                </a:rPr>
                <a:t>一是落实课程，创设劳动教育平台。</a:t>
              </a:r>
              <a:endParaRPr lang="en-US" altLang="zh-CN" sz="1600" dirty="0">
                <a:solidFill>
                  <a:schemeClr val="bg1"/>
                </a:solidFill>
                <a:latin typeface="微软雅黑" pitchFamily="34" charset="-122"/>
                <a:ea typeface="微软雅黑" pitchFamily="34" charset="-122"/>
              </a:endParaRPr>
            </a:p>
          </p:txBody>
        </p:sp>
      </p:grpSp>
      <p:grpSp>
        <p:nvGrpSpPr>
          <p:cNvPr id="6" name="组合 5"/>
          <p:cNvGrpSpPr/>
          <p:nvPr/>
        </p:nvGrpSpPr>
        <p:grpSpPr>
          <a:xfrm>
            <a:off x="412770" y="1113454"/>
            <a:ext cx="2656114" cy="3415004"/>
            <a:chOff x="618043" y="1231641"/>
            <a:chExt cx="2656114" cy="3415004"/>
          </a:xfrm>
        </p:grpSpPr>
        <p:sp>
          <p:nvSpPr>
            <p:cNvPr id="3" name="剪去单角的矩形 2"/>
            <p:cNvSpPr/>
            <p:nvPr/>
          </p:nvSpPr>
          <p:spPr>
            <a:xfrm>
              <a:off x="618043" y="1231641"/>
              <a:ext cx="2656114" cy="3415004"/>
            </a:xfrm>
            <a:prstGeom prst="snip1Rect">
              <a:avLst>
                <a:gd name="adj" fmla="val 20180"/>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829536" y="1585820"/>
              <a:ext cx="2062954" cy="12689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246664" y="3208962"/>
              <a:ext cx="1851459" cy="270575"/>
            </a:xfrm>
            <a:prstGeom prst="rect">
              <a:avLst/>
            </a:prstGeom>
            <a:solidFill>
              <a:srgbClr val="F8C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1246663" y="3628059"/>
              <a:ext cx="1851459" cy="270575"/>
            </a:xfrm>
            <a:prstGeom prst="rect">
              <a:avLst/>
            </a:prstGeom>
            <a:solidFill>
              <a:srgbClr val="F8C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1246662" y="4047156"/>
              <a:ext cx="1851459" cy="270575"/>
            </a:xfrm>
            <a:prstGeom prst="rect">
              <a:avLst/>
            </a:prstGeom>
            <a:solidFill>
              <a:srgbClr val="F8C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Box 6"/>
            <p:cNvSpPr txBox="1">
              <a:spLocks noChangeArrowheads="1"/>
            </p:cNvSpPr>
            <p:nvPr/>
          </p:nvSpPr>
          <p:spPr bwMode="auto">
            <a:xfrm>
              <a:off x="756080" y="1760407"/>
              <a:ext cx="220986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ctr" defTabSz="914378" fontAlgn="base">
                <a:spcBef>
                  <a:spcPct val="0"/>
                </a:spcBef>
                <a:spcAft>
                  <a:spcPct val="0"/>
                </a:spcAft>
              </a:pPr>
              <a:r>
                <a:rPr lang="zh-CN" altLang="en-US" sz="1800" dirty="0">
                  <a:solidFill>
                    <a:schemeClr val="bg1"/>
                  </a:solidFill>
                  <a:latin typeface="Impact" pitchFamily="34" charset="0"/>
                  <a:ea typeface="微软雅黑" pitchFamily="34" charset="-122"/>
                  <a:cs typeface="Times New Roman" pitchFamily="18" charset="0"/>
                </a:rPr>
                <a:t>落实</a:t>
              </a:r>
              <a:r>
                <a:rPr lang="zh-CN" altLang="en-US" sz="1800" dirty="0" smtClean="0">
                  <a:solidFill>
                    <a:schemeClr val="bg1"/>
                  </a:solidFill>
                  <a:latin typeface="Impact" pitchFamily="34" charset="0"/>
                  <a:ea typeface="微软雅黑" pitchFamily="34" charset="-122"/>
                  <a:cs typeface="Times New Roman" pitchFamily="18" charset="0"/>
                </a:rPr>
                <a:t>大连市</a:t>
              </a:r>
              <a:endParaRPr lang="en-US" altLang="zh-CN" sz="1800" dirty="0" smtClean="0">
                <a:solidFill>
                  <a:schemeClr val="bg1"/>
                </a:solidFill>
                <a:latin typeface="Impact" pitchFamily="34" charset="0"/>
                <a:ea typeface="微软雅黑" pitchFamily="34" charset="-122"/>
                <a:cs typeface="Times New Roman" pitchFamily="18" charset="0"/>
              </a:endParaRPr>
            </a:p>
            <a:p>
              <a:pPr algn="ctr" defTabSz="914378" fontAlgn="base">
                <a:spcBef>
                  <a:spcPct val="0"/>
                </a:spcBef>
                <a:spcAft>
                  <a:spcPct val="0"/>
                </a:spcAft>
              </a:pPr>
              <a:r>
                <a:rPr lang="zh-CN" altLang="en-US" sz="1800" b="1" dirty="0" smtClean="0">
                  <a:solidFill>
                    <a:schemeClr val="bg1"/>
                  </a:solidFill>
                  <a:latin typeface="Impact" pitchFamily="34" charset="0"/>
                  <a:ea typeface="微软雅黑" pitchFamily="34" charset="-122"/>
                  <a:cs typeface="Times New Roman" pitchFamily="18" charset="0"/>
                </a:rPr>
                <a:t>综合</a:t>
              </a:r>
              <a:r>
                <a:rPr lang="zh-CN" altLang="en-US" sz="1800" b="1" dirty="0">
                  <a:solidFill>
                    <a:schemeClr val="bg1"/>
                  </a:solidFill>
                  <a:latin typeface="Impact" pitchFamily="34" charset="0"/>
                  <a:ea typeface="微软雅黑" pitchFamily="34" charset="-122"/>
                  <a:cs typeface="Times New Roman" pitchFamily="18" charset="0"/>
                </a:rPr>
                <a:t>实践活动课程实施指导</a:t>
              </a:r>
              <a:r>
                <a:rPr lang="zh-CN" altLang="en-US" sz="1800" b="1" dirty="0" smtClean="0">
                  <a:solidFill>
                    <a:schemeClr val="bg1"/>
                  </a:solidFill>
                  <a:latin typeface="Impact" pitchFamily="34" charset="0"/>
                  <a:ea typeface="微软雅黑" pitchFamily="34" charset="-122"/>
                  <a:cs typeface="Times New Roman" pitchFamily="18" charset="0"/>
                </a:rPr>
                <a:t>意见</a:t>
              </a:r>
              <a:endParaRPr lang="zh-CN" altLang="en-US" sz="1800" b="1" dirty="0">
                <a:solidFill>
                  <a:schemeClr val="bg1"/>
                </a:solidFill>
                <a:latin typeface="Impact" pitchFamily="34" charset="0"/>
                <a:ea typeface="宋体" pitchFamily="2" charset="-122"/>
                <a:cs typeface="Times New Roman" pitchFamily="18" charset="0"/>
              </a:endParaRPr>
            </a:p>
          </p:txBody>
        </p:sp>
      </p:grpSp>
      <p:grpSp>
        <p:nvGrpSpPr>
          <p:cNvPr id="8" name="组合 7"/>
          <p:cNvGrpSpPr/>
          <p:nvPr/>
        </p:nvGrpSpPr>
        <p:grpSpPr>
          <a:xfrm>
            <a:off x="3148918" y="2382889"/>
            <a:ext cx="2209866" cy="707886"/>
            <a:chOff x="4827783" y="2613589"/>
            <a:chExt cx="2209866" cy="707886"/>
          </a:xfrm>
        </p:grpSpPr>
        <p:sp>
          <p:nvSpPr>
            <p:cNvPr id="26" name="矩形 25"/>
            <p:cNvSpPr/>
            <p:nvPr/>
          </p:nvSpPr>
          <p:spPr>
            <a:xfrm>
              <a:off x="4901239" y="2662335"/>
              <a:ext cx="2062954" cy="6591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6"/>
            <p:cNvSpPr txBox="1">
              <a:spLocks noChangeArrowheads="1"/>
            </p:cNvSpPr>
            <p:nvPr/>
          </p:nvSpPr>
          <p:spPr bwMode="auto">
            <a:xfrm>
              <a:off x="4827783" y="2613589"/>
              <a:ext cx="220986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ctr" defTabSz="914378" fontAlgn="base">
                <a:spcBef>
                  <a:spcPct val="0"/>
                </a:spcBef>
                <a:spcAft>
                  <a:spcPct val="0"/>
                </a:spcAft>
              </a:pPr>
              <a:r>
                <a:rPr lang="zh-CN" altLang="en-US" sz="2000" b="1" dirty="0">
                  <a:solidFill>
                    <a:schemeClr val="bg1"/>
                  </a:solidFill>
                  <a:latin typeface="Impact" pitchFamily="34" charset="0"/>
                  <a:ea typeface="微软雅黑" pitchFamily="34" charset="-122"/>
                  <a:cs typeface="Times New Roman" pitchFamily="18" charset="0"/>
                </a:rPr>
                <a:t>每周开设</a:t>
              </a:r>
              <a:r>
                <a:rPr lang="en-US" altLang="zh-CN" sz="4000" b="1" dirty="0">
                  <a:solidFill>
                    <a:schemeClr val="bg1"/>
                  </a:solidFill>
                  <a:latin typeface="Impact" pitchFamily="34" charset="0"/>
                  <a:ea typeface="微软雅黑" pitchFamily="34" charset="-122"/>
                  <a:cs typeface="Times New Roman" pitchFamily="18" charset="0"/>
                </a:rPr>
                <a:t>3</a:t>
              </a:r>
              <a:r>
                <a:rPr lang="zh-CN" altLang="en-US" sz="2000" b="1" dirty="0">
                  <a:solidFill>
                    <a:schemeClr val="bg1"/>
                  </a:solidFill>
                  <a:latin typeface="Impact" pitchFamily="34" charset="0"/>
                  <a:ea typeface="微软雅黑" pitchFamily="34" charset="-122"/>
                  <a:cs typeface="Times New Roman" pitchFamily="18" charset="0"/>
                </a:rPr>
                <a:t>课时</a:t>
              </a:r>
              <a:endParaRPr lang="zh-CN" altLang="en-US" sz="2000" b="1" dirty="0">
                <a:solidFill>
                  <a:schemeClr val="bg1"/>
                </a:solidFill>
                <a:latin typeface="Impact" pitchFamily="34" charset="0"/>
                <a:ea typeface="宋体" pitchFamily="2" charset="-122"/>
                <a:cs typeface="Times New Roman" pitchFamily="18" charset="0"/>
              </a:endParaRPr>
            </a:p>
          </p:txBody>
        </p:sp>
      </p:grpSp>
      <p:sp>
        <p:nvSpPr>
          <p:cNvPr id="28" name="TextBox 6"/>
          <p:cNvSpPr txBox="1">
            <a:spLocks noChangeArrowheads="1"/>
          </p:cNvSpPr>
          <p:nvPr/>
        </p:nvSpPr>
        <p:spPr bwMode="auto">
          <a:xfrm>
            <a:off x="3114015" y="2026087"/>
            <a:ext cx="2209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ctr" defTabSz="914378" fontAlgn="base">
              <a:spcBef>
                <a:spcPct val="0"/>
              </a:spcBef>
              <a:spcAft>
                <a:spcPct val="0"/>
              </a:spcAft>
            </a:pPr>
            <a:r>
              <a:rPr lang="zh-CN" altLang="en-US" sz="2000" b="1" dirty="0">
                <a:solidFill>
                  <a:schemeClr val="tx1">
                    <a:lumMod val="85000"/>
                    <a:lumOff val="15000"/>
                  </a:schemeClr>
                </a:solidFill>
                <a:latin typeface="Impact" pitchFamily="34" charset="0"/>
                <a:ea typeface="微软雅黑" pitchFamily="34" charset="-122"/>
                <a:cs typeface="Times New Roman" pitchFamily="18" charset="0"/>
              </a:rPr>
              <a:t>三至九年级</a:t>
            </a:r>
            <a:endParaRPr lang="zh-CN" altLang="en-US" sz="2000" b="1" dirty="0">
              <a:solidFill>
                <a:schemeClr val="tx1">
                  <a:lumMod val="85000"/>
                  <a:lumOff val="15000"/>
                </a:schemeClr>
              </a:solidFill>
              <a:latin typeface="Impact" pitchFamily="34" charset="0"/>
              <a:ea typeface="宋体" pitchFamily="2" charset="-122"/>
              <a:cs typeface="Times New Roman" pitchFamily="18" charset="0"/>
            </a:endParaRPr>
          </a:p>
        </p:txBody>
      </p:sp>
      <p:sp>
        <p:nvSpPr>
          <p:cNvPr id="29" name="TextBox 6"/>
          <p:cNvSpPr txBox="1">
            <a:spLocks noChangeArrowheads="1"/>
          </p:cNvSpPr>
          <p:nvPr/>
        </p:nvSpPr>
        <p:spPr bwMode="auto">
          <a:xfrm>
            <a:off x="3148918" y="3090775"/>
            <a:ext cx="2209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ctr" defTabSz="914378" fontAlgn="base">
              <a:spcBef>
                <a:spcPct val="0"/>
              </a:spcBef>
              <a:spcAft>
                <a:spcPct val="0"/>
              </a:spcAft>
            </a:pPr>
            <a:r>
              <a:rPr lang="zh-CN" altLang="en-US" sz="2000" b="1" dirty="0">
                <a:solidFill>
                  <a:schemeClr val="tx1">
                    <a:lumMod val="85000"/>
                    <a:lumOff val="15000"/>
                  </a:schemeClr>
                </a:solidFill>
                <a:latin typeface="Impact" pitchFamily="34" charset="0"/>
                <a:ea typeface="微软雅黑" pitchFamily="34" charset="-122"/>
                <a:cs typeface="Times New Roman" pitchFamily="18" charset="0"/>
              </a:rPr>
              <a:t>综合实践活动课</a:t>
            </a:r>
            <a:endParaRPr lang="zh-CN" altLang="en-US" sz="2000" b="1" dirty="0">
              <a:solidFill>
                <a:schemeClr val="tx1">
                  <a:lumMod val="85000"/>
                  <a:lumOff val="15000"/>
                </a:schemeClr>
              </a:solidFill>
              <a:latin typeface="Impact" pitchFamily="34" charset="0"/>
              <a:ea typeface="宋体" pitchFamily="2" charset="-122"/>
              <a:cs typeface="Times New Roman" pitchFamily="18" charset="0"/>
            </a:endParaRPr>
          </a:p>
        </p:txBody>
      </p: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t="12331" b="37446"/>
          <a:stretch/>
        </p:blipFill>
        <p:spPr>
          <a:xfrm>
            <a:off x="5504462" y="1144696"/>
            <a:ext cx="3314074" cy="110769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9223" b="40367"/>
          <a:stretch/>
        </p:blipFill>
        <p:spPr>
          <a:xfrm>
            <a:off x="5504462" y="2448510"/>
            <a:ext cx="3314074" cy="111175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6079" t="22880" r="377" b="30246"/>
          <a:stretch/>
        </p:blipFill>
        <p:spPr>
          <a:xfrm>
            <a:off x="5504462" y="3756384"/>
            <a:ext cx="3314074" cy="1105173"/>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283727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 presetClass="entr" presetSubtype="8" fill="hold" nodeType="afterEffect" p14:presetBounceEnd="64000">
                                      <p:stCondLst>
                                        <p:cond delay="200"/>
                                      </p:stCondLst>
                                      <p:childTnLst>
                                        <p:set>
                                          <p:cBhvr>
                                            <p:cTn id="10" dur="1" fill="hold">
                                              <p:stCondLst>
                                                <p:cond delay="0"/>
                                              </p:stCondLst>
                                            </p:cTn>
                                            <p:tgtEl>
                                              <p:spTgt spid="6"/>
                                            </p:tgtEl>
                                            <p:attrNameLst>
                                              <p:attrName>style.visibility</p:attrName>
                                            </p:attrNameLst>
                                          </p:cBhvr>
                                          <p:to>
                                            <p:strVal val="visible"/>
                                          </p:to>
                                        </p:set>
                                        <p:anim calcmode="lin" valueType="num" p14:bounceEnd="64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64000">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200"/>
                                </p:stCondLst>
                                <p:childTnLst>
                                  <p:par>
                                    <p:cTn id="14" presetID="17"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300" fill="hold"/>
                                            <p:tgtEl>
                                              <p:spTgt spid="8"/>
                                            </p:tgtEl>
                                            <p:attrNameLst>
                                              <p:attrName>ppt_x</p:attrName>
                                            </p:attrNameLst>
                                          </p:cBhvr>
                                          <p:tavLst>
                                            <p:tav tm="0">
                                              <p:val>
                                                <p:strVal val="#ppt_x-#ppt_w/2"/>
                                              </p:val>
                                            </p:tav>
                                            <p:tav tm="100000">
                                              <p:val>
                                                <p:strVal val="#ppt_x"/>
                                              </p:val>
                                            </p:tav>
                                          </p:tavLst>
                                        </p:anim>
                                        <p:anim calcmode="lin" valueType="num">
                                          <p:cBhvr>
                                            <p:cTn id="17" dur="300" fill="hold"/>
                                            <p:tgtEl>
                                              <p:spTgt spid="8"/>
                                            </p:tgtEl>
                                            <p:attrNameLst>
                                              <p:attrName>ppt_y</p:attrName>
                                            </p:attrNameLst>
                                          </p:cBhvr>
                                          <p:tavLst>
                                            <p:tav tm="0">
                                              <p:val>
                                                <p:strVal val="#ppt_y"/>
                                              </p:val>
                                            </p:tav>
                                            <p:tav tm="100000">
                                              <p:val>
                                                <p:strVal val="#ppt_y"/>
                                              </p:val>
                                            </p:tav>
                                          </p:tavLst>
                                        </p:anim>
                                        <p:anim calcmode="lin" valueType="num">
                                          <p:cBhvr>
                                            <p:cTn id="18" dur="300" fill="hold"/>
                                            <p:tgtEl>
                                              <p:spTgt spid="8"/>
                                            </p:tgtEl>
                                            <p:attrNameLst>
                                              <p:attrName>ppt_w</p:attrName>
                                            </p:attrNameLst>
                                          </p:cBhvr>
                                          <p:tavLst>
                                            <p:tav tm="0">
                                              <p:val>
                                                <p:fltVal val="0"/>
                                              </p:val>
                                            </p:tav>
                                            <p:tav tm="100000">
                                              <p:val>
                                                <p:strVal val="#ppt_w"/>
                                              </p:val>
                                            </p:tav>
                                          </p:tavLst>
                                        </p:anim>
                                        <p:anim calcmode="lin" valueType="num">
                                          <p:cBhvr>
                                            <p:cTn id="19" dur="300" fill="hold"/>
                                            <p:tgtEl>
                                              <p:spTgt spid="8"/>
                                            </p:tgtEl>
                                            <p:attrNameLst>
                                              <p:attrName>ppt_h</p:attrName>
                                            </p:attrNameLst>
                                          </p:cBhvr>
                                          <p:tavLst>
                                            <p:tav tm="0">
                                              <p:val>
                                                <p:strVal val="#ppt_h"/>
                                              </p:val>
                                            </p:tav>
                                            <p:tav tm="100000">
                                              <p:val>
                                                <p:strVal val="#ppt_h"/>
                                              </p:val>
                                            </p:tav>
                                          </p:tavLst>
                                        </p:anim>
                                      </p:childTnLst>
                                    </p:cTn>
                                  </p:par>
                                  <p:par>
                                    <p:cTn id="20" presetID="17" presetClass="entr" presetSubtype="2"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300" fill="hold"/>
                                            <p:tgtEl>
                                              <p:spTgt spid="28"/>
                                            </p:tgtEl>
                                            <p:attrNameLst>
                                              <p:attrName>ppt_x</p:attrName>
                                            </p:attrNameLst>
                                          </p:cBhvr>
                                          <p:tavLst>
                                            <p:tav tm="0">
                                              <p:val>
                                                <p:strVal val="#ppt_x+#ppt_w/2"/>
                                              </p:val>
                                            </p:tav>
                                            <p:tav tm="100000">
                                              <p:val>
                                                <p:strVal val="#ppt_x"/>
                                              </p:val>
                                            </p:tav>
                                          </p:tavLst>
                                        </p:anim>
                                        <p:anim calcmode="lin" valueType="num">
                                          <p:cBhvr>
                                            <p:cTn id="23" dur="300" fill="hold"/>
                                            <p:tgtEl>
                                              <p:spTgt spid="28"/>
                                            </p:tgtEl>
                                            <p:attrNameLst>
                                              <p:attrName>ppt_y</p:attrName>
                                            </p:attrNameLst>
                                          </p:cBhvr>
                                          <p:tavLst>
                                            <p:tav tm="0">
                                              <p:val>
                                                <p:strVal val="#ppt_y"/>
                                              </p:val>
                                            </p:tav>
                                            <p:tav tm="100000">
                                              <p:val>
                                                <p:strVal val="#ppt_y"/>
                                              </p:val>
                                            </p:tav>
                                          </p:tavLst>
                                        </p:anim>
                                        <p:anim calcmode="lin" valueType="num">
                                          <p:cBhvr>
                                            <p:cTn id="24" dur="300" fill="hold"/>
                                            <p:tgtEl>
                                              <p:spTgt spid="28"/>
                                            </p:tgtEl>
                                            <p:attrNameLst>
                                              <p:attrName>ppt_w</p:attrName>
                                            </p:attrNameLst>
                                          </p:cBhvr>
                                          <p:tavLst>
                                            <p:tav tm="0">
                                              <p:val>
                                                <p:fltVal val="0"/>
                                              </p:val>
                                            </p:tav>
                                            <p:tav tm="100000">
                                              <p:val>
                                                <p:strVal val="#ppt_w"/>
                                              </p:val>
                                            </p:tav>
                                          </p:tavLst>
                                        </p:anim>
                                        <p:anim calcmode="lin" valueType="num">
                                          <p:cBhvr>
                                            <p:cTn id="25" dur="300" fill="hold"/>
                                            <p:tgtEl>
                                              <p:spTgt spid="28"/>
                                            </p:tgtEl>
                                            <p:attrNameLst>
                                              <p:attrName>ppt_h</p:attrName>
                                            </p:attrNameLst>
                                          </p:cBhvr>
                                          <p:tavLst>
                                            <p:tav tm="0">
                                              <p:val>
                                                <p:strVal val="#ppt_h"/>
                                              </p:val>
                                            </p:tav>
                                            <p:tav tm="100000">
                                              <p:val>
                                                <p:strVal val="#ppt_h"/>
                                              </p:val>
                                            </p:tav>
                                          </p:tavLst>
                                        </p:anim>
                                      </p:childTnLst>
                                    </p:cTn>
                                  </p:par>
                                  <p:par>
                                    <p:cTn id="26" presetID="17" presetClass="entr" presetSubtype="2"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300" fill="hold"/>
                                            <p:tgtEl>
                                              <p:spTgt spid="29"/>
                                            </p:tgtEl>
                                            <p:attrNameLst>
                                              <p:attrName>ppt_x</p:attrName>
                                            </p:attrNameLst>
                                          </p:cBhvr>
                                          <p:tavLst>
                                            <p:tav tm="0">
                                              <p:val>
                                                <p:strVal val="#ppt_x+#ppt_w/2"/>
                                              </p:val>
                                            </p:tav>
                                            <p:tav tm="100000">
                                              <p:val>
                                                <p:strVal val="#ppt_x"/>
                                              </p:val>
                                            </p:tav>
                                          </p:tavLst>
                                        </p:anim>
                                        <p:anim calcmode="lin" valueType="num">
                                          <p:cBhvr>
                                            <p:cTn id="29" dur="300" fill="hold"/>
                                            <p:tgtEl>
                                              <p:spTgt spid="29"/>
                                            </p:tgtEl>
                                            <p:attrNameLst>
                                              <p:attrName>ppt_y</p:attrName>
                                            </p:attrNameLst>
                                          </p:cBhvr>
                                          <p:tavLst>
                                            <p:tav tm="0">
                                              <p:val>
                                                <p:strVal val="#ppt_y"/>
                                              </p:val>
                                            </p:tav>
                                            <p:tav tm="100000">
                                              <p:val>
                                                <p:strVal val="#ppt_y"/>
                                              </p:val>
                                            </p:tav>
                                          </p:tavLst>
                                        </p:anim>
                                        <p:anim calcmode="lin" valueType="num">
                                          <p:cBhvr>
                                            <p:cTn id="30" dur="300" fill="hold"/>
                                            <p:tgtEl>
                                              <p:spTgt spid="29"/>
                                            </p:tgtEl>
                                            <p:attrNameLst>
                                              <p:attrName>ppt_w</p:attrName>
                                            </p:attrNameLst>
                                          </p:cBhvr>
                                          <p:tavLst>
                                            <p:tav tm="0">
                                              <p:val>
                                                <p:fltVal val="0"/>
                                              </p:val>
                                            </p:tav>
                                            <p:tav tm="100000">
                                              <p:val>
                                                <p:strVal val="#ppt_w"/>
                                              </p:val>
                                            </p:tav>
                                          </p:tavLst>
                                        </p:anim>
                                        <p:anim calcmode="lin" valueType="num">
                                          <p:cBhvr>
                                            <p:cTn id="31" dur="300" fill="hold"/>
                                            <p:tgtEl>
                                              <p:spTgt spid="29"/>
                                            </p:tgtEl>
                                            <p:attrNameLst>
                                              <p:attrName>ppt_h</p:attrName>
                                            </p:attrNameLst>
                                          </p:cBhvr>
                                          <p:tavLst>
                                            <p:tav tm="0">
                                              <p:val>
                                                <p:strVal val="#ppt_h"/>
                                              </p:val>
                                            </p:tav>
                                            <p:tav tm="100000">
                                              <p:val>
                                                <p:strVal val="#ppt_h"/>
                                              </p:val>
                                            </p:tav>
                                          </p:tavLst>
                                        </p:anim>
                                      </p:childTnLst>
                                    </p:cTn>
                                  </p:par>
                                </p:childTnLst>
                              </p:cTn>
                            </p:par>
                            <p:par>
                              <p:cTn id="32" fill="hold">
                                <p:stCondLst>
                                  <p:cond delay="1500"/>
                                </p:stCondLst>
                                <p:childTnLst>
                                  <p:par>
                                    <p:cTn id="33" presetID="2" presetClass="entr" presetSubtype="2" fill="hold" nodeType="afterEffect" p14:presetBounceEnd="64000">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14:bounceEnd="64000">
                                          <p:cBhvr additive="base">
                                            <p:cTn id="35" dur="500" fill="hold"/>
                                            <p:tgtEl>
                                              <p:spTgt spid="9"/>
                                            </p:tgtEl>
                                            <p:attrNameLst>
                                              <p:attrName>ppt_x</p:attrName>
                                            </p:attrNameLst>
                                          </p:cBhvr>
                                          <p:tavLst>
                                            <p:tav tm="0">
                                              <p:val>
                                                <p:strVal val="1+#ppt_w/2"/>
                                              </p:val>
                                            </p:tav>
                                            <p:tav tm="100000">
                                              <p:val>
                                                <p:strVal val="#ppt_x"/>
                                              </p:val>
                                            </p:tav>
                                          </p:tavLst>
                                        </p:anim>
                                        <p:anim calcmode="lin" valueType="num" p14:bounceEnd="64000">
                                          <p:cBhvr additive="base">
                                            <p:cTn id="36" dur="500" fill="hold"/>
                                            <p:tgtEl>
                                              <p:spTgt spid="9"/>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14:presetBounceEnd="64000">
                                      <p:stCondLst>
                                        <p:cond delay="200"/>
                                      </p:stCondLst>
                                      <p:childTnLst>
                                        <p:set>
                                          <p:cBhvr>
                                            <p:cTn id="38" dur="1" fill="hold">
                                              <p:stCondLst>
                                                <p:cond delay="0"/>
                                              </p:stCondLst>
                                            </p:cTn>
                                            <p:tgtEl>
                                              <p:spTgt spid="10"/>
                                            </p:tgtEl>
                                            <p:attrNameLst>
                                              <p:attrName>style.visibility</p:attrName>
                                            </p:attrNameLst>
                                          </p:cBhvr>
                                          <p:to>
                                            <p:strVal val="visible"/>
                                          </p:to>
                                        </p:set>
                                        <p:anim calcmode="lin" valueType="num" p14:bounceEnd="64000">
                                          <p:cBhvr additive="base">
                                            <p:cTn id="39" dur="500" fill="hold"/>
                                            <p:tgtEl>
                                              <p:spTgt spid="10"/>
                                            </p:tgtEl>
                                            <p:attrNameLst>
                                              <p:attrName>ppt_x</p:attrName>
                                            </p:attrNameLst>
                                          </p:cBhvr>
                                          <p:tavLst>
                                            <p:tav tm="0">
                                              <p:val>
                                                <p:strVal val="1+#ppt_w/2"/>
                                              </p:val>
                                            </p:tav>
                                            <p:tav tm="100000">
                                              <p:val>
                                                <p:strVal val="#ppt_x"/>
                                              </p:val>
                                            </p:tav>
                                          </p:tavLst>
                                        </p:anim>
                                        <p:anim calcmode="lin" valueType="num" p14:bounceEnd="64000">
                                          <p:cBhvr additive="base">
                                            <p:cTn id="40" dur="5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14:presetBounceEnd="64000">
                                      <p:stCondLst>
                                        <p:cond delay="400"/>
                                      </p:stCondLst>
                                      <p:childTnLst>
                                        <p:set>
                                          <p:cBhvr>
                                            <p:cTn id="42" dur="1" fill="hold">
                                              <p:stCondLst>
                                                <p:cond delay="0"/>
                                              </p:stCondLst>
                                            </p:cTn>
                                            <p:tgtEl>
                                              <p:spTgt spid="12"/>
                                            </p:tgtEl>
                                            <p:attrNameLst>
                                              <p:attrName>style.visibility</p:attrName>
                                            </p:attrNameLst>
                                          </p:cBhvr>
                                          <p:to>
                                            <p:strVal val="visible"/>
                                          </p:to>
                                        </p:set>
                                        <p:anim calcmode="lin" valueType="num" p14:bounceEnd="64000">
                                          <p:cBhvr additive="base">
                                            <p:cTn id="43" dur="500" fill="hold"/>
                                            <p:tgtEl>
                                              <p:spTgt spid="12"/>
                                            </p:tgtEl>
                                            <p:attrNameLst>
                                              <p:attrName>ppt_x</p:attrName>
                                            </p:attrNameLst>
                                          </p:cBhvr>
                                          <p:tavLst>
                                            <p:tav tm="0">
                                              <p:val>
                                                <p:strVal val="1+#ppt_w/2"/>
                                              </p:val>
                                            </p:tav>
                                            <p:tav tm="100000">
                                              <p:val>
                                                <p:strVal val="#ppt_x"/>
                                              </p:val>
                                            </p:tav>
                                          </p:tavLst>
                                        </p:anim>
                                        <p:anim calcmode="lin" valueType="num" p14:bounceEnd="64000">
                                          <p:cBhvr additive="base">
                                            <p:cTn id="4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 presetClass="entr" presetSubtype="8" fill="hold" nodeType="afterEffect">
                                      <p:stCondLst>
                                        <p:cond delay="2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200"/>
                                </p:stCondLst>
                                <p:childTnLst>
                                  <p:par>
                                    <p:cTn id="14" presetID="17"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300" fill="hold"/>
                                            <p:tgtEl>
                                              <p:spTgt spid="8"/>
                                            </p:tgtEl>
                                            <p:attrNameLst>
                                              <p:attrName>ppt_x</p:attrName>
                                            </p:attrNameLst>
                                          </p:cBhvr>
                                          <p:tavLst>
                                            <p:tav tm="0">
                                              <p:val>
                                                <p:strVal val="#ppt_x-#ppt_w/2"/>
                                              </p:val>
                                            </p:tav>
                                            <p:tav tm="100000">
                                              <p:val>
                                                <p:strVal val="#ppt_x"/>
                                              </p:val>
                                            </p:tav>
                                          </p:tavLst>
                                        </p:anim>
                                        <p:anim calcmode="lin" valueType="num">
                                          <p:cBhvr>
                                            <p:cTn id="17" dur="300" fill="hold"/>
                                            <p:tgtEl>
                                              <p:spTgt spid="8"/>
                                            </p:tgtEl>
                                            <p:attrNameLst>
                                              <p:attrName>ppt_y</p:attrName>
                                            </p:attrNameLst>
                                          </p:cBhvr>
                                          <p:tavLst>
                                            <p:tav tm="0">
                                              <p:val>
                                                <p:strVal val="#ppt_y"/>
                                              </p:val>
                                            </p:tav>
                                            <p:tav tm="100000">
                                              <p:val>
                                                <p:strVal val="#ppt_y"/>
                                              </p:val>
                                            </p:tav>
                                          </p:tavLst>
                                        </p:anim>
                                        <p:anim calcmode="lin" valueType="num">
                                          <p:cBhvr>
                                            <p:cTn id="18" dur="300" fill="hold"/>
                                            <p:tgtEl>
                                              <p:spTgt spid="8"/>
                                            </p:tgtEl>
                                            <p:attrNameLst>
                                              <p:attrName>ppt_w</p:attrName>
                                            </p:attrNameLst>
                                          </p:cBhvr>
                                          <p:tavLst>
                                            <p:tav tm="0">
                                              <p:val>
                                                <p:fltVal val="0"/>
                                              </p:val>
                                            </p:tav>
                                            <p:tav tm="100000">
                                              <p:val>
                                                <p:strVal val="#ppt_w"/>
                                              </p:val>
                                            </p:tav>
                                          </p:tavLst>
                                        </p:anim>
                                        <p:anim calcmode="lin" valueType="num">
                                          <p:cBhvr>
                                            <p:cTn id="19" dur="300" fill="hold"/>
                                            <p:tgtEl>
                                              <p:spTgt spid="8"/>
                                            </p:tgtEl>
                                            <p:attrNameLst>
                                              <p:attrName>ppt_h</p:attrName>
                                            </p:attrNameLst>
                                          </p:cBhvr>
                                          <p:tavLst>
                                            <p:tav tm="0">
                                              <p:val>
                                                <p:strVal val="#ppt_h"/>
                                              </p:val>
                                            </p:tav>
                                            <p:tav tm="100000">
                                              <p:val>
                                                <p:strVal val="#ppt_h"/>
                                              </p:val>
                                            </p:tav>
                                          </p:tavLst>
                                        </p:anim>
                                      </p:childTnLst>
                                    </p:cTn>
                                  </p:par>
                                  <p:par>
                                    <p:cTn id="20" presetID="17" presetClass="entr" presetSubtype="2"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300" fill="hold"/>
                                            <p:tgtEl>
                                              <p:spTgt spid="28"/>
                                            </p:tgtEl>
                                            <p:attrNameLst>
                                              <p:attrName>ppt_x</p:attrName>
                                            </p:attrNameLst>
                                          </p:cBhvr>
                                          <p:tavLst>
                                            <p:tav tm="0">
                                              <p:val>
                                                <p:strVal val="#ppt_x+#ppt_w/2"/>
                                              </p:val>
                                            </p:tav>
                                            <p:tav tm="100000">
                                              <p:val>
                                                <p:strVal val="#ppt_x"/>
                                              </p:val>
                                            </p:tav>
                                          </p:tavLst>
                                        </p:anim>
                                        <p:anim calcmode="lin" valueType="num">
                                          <p:cBhvr>
                                            <p:cTn id="23" dur="300" fill="hold"/>
                                            <p:tgtEl>
                                              <p:spTgt spid="28"/>
                                            </p:tgtEl>
                                            <p:attrNameLst>
                                              <p:attrName>ppt_y</p:attrName>
                                            </p:attrNameLst>
                                          </p:cBhvr>
                                          <p:tavLst>
                                            <p:tav tm="0">
                                              <p:val>
                                                <p:strVal val="#ppt_y"/>
                                              </p:val>
                                            </p:tav>
                                            <p:tav tm="100000">
                                              <p:val>
                                                <p:strVal val="#ppt_y"/>
                                              </p:val>
                                            </p:tav>
                                          </p:tavLst>
                                        </p:anim>
                                        <p:anim calcmode="lin" valueType="num">
                                          <p:cBhvr>
                                            <p:cTn id="24" dur="300" fill="hold"/>
                                            <p:tgtEl>
                                              <p:spTgt spid="28"/>
                                            </p:tgtEl>
                                            <p:attrNameLst>
                                              <p:attrName>ppt_w</p:attrName>
                                            </p:attrNameLst>
                                          </p:cBhvr>
                                          <p:tavLst>
                                            <p:tav tm="0">
                                              <p:val>
                                                <p:fltVal val="0"/>
                                              </p:val>
                                            </p:tav>
                                            <p:tav tm="100000">
                                              <p:val>
                                                <p:strVal val="#ppt_w"/>
                                              </p:val>
                                            </p:tav>
                                          </p:tavLst>
                                        </p:anim>
                                        <p:anim calcmode="lin" valueType="num">
                                          <p:cBhvr>
                                            <p:cTn id="25" dur="300" fill="hold"/>
                                            <p:tgtEl>
                                              <p:spTgt spid="28"/>
                                            </p:tgtEl>
                                            <p:attrNameLst>
                                              <p:attrName>ppt_h</p:attrName>
                                            </p:attrNameLst>
                                          </p:cBhvr>
                                          <p:tavLst>
                                            <p:tav tm="0">
                                              <p:val>
                                                <p:strVal val="#ppt_h"/>
                                              </p:val>
                                            </p:tav>
                                            <p:tav tm="100000">
                                              <p:val>
                                                <p:strVal val="#ppt_h"/>
                                              </p:val>
                                            </p:tav>
                                          </p:tavLst>
                                        </p:anim>
                                      </p:childTnLst>
                                    </p:cTn>
                                  </p:par>
                                  <p:par>
                                    <p:cTn id="26" presetID="17" presetClass="entr" presetSubtype="2"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300" fill="hold"/>
                                            <p:tgtEl>
                                              <p:spTgt spid="29"/>
                                            </p:tgtEl>
                                            <p:attrNameLst>
                                              <p:attrName>ppt_x</p:attrName>
                                            </p:attrNameLst>
                                          </p:cBhvr>
                                          <p:tavLst>
                                            <p:tav tm="0">
                                              <p:val>
                                                <p:strVal val="#ppt_x+#ppt_w/2"/>
                                              </p:val>
                                            </p:tav>
                                            <p:tav tm="100000">
                                              <p:val>
                                                <p:strVal val="#ppt_x"/>
                                              </p:val>
                                            </p:tav>
                                          </p:tavLst>
                                        </p:anim>
                                        <p:anim calcmode="lin" valueType="num">
                                          <p:cBhvr>
                                            <p:cTn id="29" dur="300" fill="hold"/>
                                            <p:tgtEl>
                                              <p:spTgt spid="29"/>
                                            </p:tgtEl>
                                            <p:attrNameLst>
                                              <p:attrName>ppt_y</p:attrName>
                                            </p:attrNameLst>
                                          </p:cBhvr>
                                          <p:tavLst>
                                            <p:tav tm="0">
                                              <p:val>
                                                <p:strVal val="#ppt_y"/>
                                              </p:val>
                                            </p:tav>
                                            <p:tav tm="100000">
                                              <p:val>
                                                <p:strVal val="#ppt_y"/>
                                              </p:val>
                                            </p:tav>
                                          </p:tavLst>
                                        </p:anim>
                                        <p:anim calcmode="lin" valueType="num">
                                          <p:cBhvr>
                                            <p:cTn id="30" dur="300" fill="hold"/>
                                            <p:tgtEl>
                                              <p:spTgt spid="29"/>
                                            </p:tgtEl>
                                            <p:attrNameLst>
                                              <p:attrName>ppt_w</p:attrName>
                                            </p:attrNameLst>
                                          </p:cBhvr>
                                          <p:tavLst>
                                            <p:tav tm="0">
                                              <p:val>
                                                <p:fltVal val="0"/>
                                              </p:val>
                                            </p:tav>
                                            <p:tav tm="100000">
                                              <p:val>
                                                <p:strVal val="#ppt_w"/>
                                              </p:val>
                                            </p:tav>
                                          </p:tavLst>
                                        </p:anim>
                                        <p:anim calcmode="lin" valueType="num">
                                          <p:cBhvr>
                                            <p:cTn id="31" dur="300" fill="hold"/>
                                            <p:tgtEl>
                                              <p:spTgt spid="29"/>
                                            </p:tgtEl>
                                            <p:attrNameLst>
                                              <p:attrName>ppt_h</p:attrName>
                                            </p:attrNameLst>
                                          </p:cBhvr>
                                          <p:tavLst>
                                            <p:tav tm="0">
                                              <p:val>
                                                <p:strVal val="#ppt_h"/>
                                              </p:val>
                                            </p:tav>
                                            <p:tav tm="100000">
                                              <p:val>
                                                <p:strVal val="#ppt_h"/>
                                              </p:val>
                                            </p:tav>
                                          </p:tavLst>
                                        </p:anim>
                                      </p:childTnLst>
                                    </p:cTn>
                                  </p:par>
                                </p:childTnLst>
                              </p:cTn>
                            </p:par>
                            <p:par>
                              <p:cTn id="32" fill="hold">
                                <p:stCondLst>
                                  <p:cond delay="1500"/>
                                </p:stCondLst>
                                <p:childTnLst>
                                  <p:par>
                                    <p:cTn id="33" presetID="2" presetClass="entr" presetSubtype="2"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1+#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2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1+#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40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1+#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7F7F7"/>
            </a:gs>
            <a:gs pos="68000">
              <a:schemeClr val="bg1">
                <a:lumMod val="95000"/>
              </a:schemeClr>
            </a:gs>
          </a:gsLst>
          <a:lin ang="2700000" scaled="1"/>
          <a:tileRect/>
        </a:gradFill>
        <a:effectLst/>
      </p:bgPr>
    </p:bg>
    <p:spTree>
      <p:nvGrpSpPr>
        <p:cNvPr id="1" name=""/>
        <p:cNvGrpSpPr/>
        <p:nvPr/>
      </p:nvGrpSpPr>
      <p:grpSpPr>
        <a:xfrm>
          <a:off x="0" y="0"/>
          <a:ext cx="0" cy="0"/>
          <a:chOff x="0" y="0"/>
          <a:chExt cx="0" cy="0"/>
        </a:xfrm>
      </p:grpSpPr>
      <p:sp>
        <p:nvSpPr>
          <p:cNvPr id="50" name="文本框 49"/>
          <p:cNvSpPr txBox="1"/>
          <p:nvPr/>
        </p:nvSpPr>
        <p:spPr>
          <a:xfrm>
            <a:off x="1290207" y="193627"/>
            <a:ext cx="5032147" cy="369332"/>
          </a:xfrm>
          <a:prstGeom prst="rect">
            <a:avLst/>
          </a:prstGeom>
          <a:noFill/>
        </p:spPr>
        <p:txBody>
          <a:bodyPr wrap="none" rtlCol="0">
            <a:spAutoFit/>
          </a:bodyPr>
          <a:lstStyle/>
          <a:p>
            <a:r>
              <a:rPr lang="zh-CN" altLang="en-US" sz="1800" spc="300" dirty="0">
                <a:latin typeface="微软雅黑" panose="020B0503020204020204" pitchFamily="34" charset="-122"/>
                <a:ea typeface="微软雅黑" panose="020B0503020204020204" pitchFamily="34" charset="-122"/>
              </a:rPr>
              <a:t>积极实践，稳步推进，全面实施劳动教育</a:t>
            </a:r>
          </a:p>
        </p:txBody>
      </p:sp>
      <p:sp>
        <p:nvSpPr>
          <p:cNvPr id="13"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schemeClr val="tx1">
                    <a:lumMod val="65000"/>
                    <a:lumOff val="35000"/>
                  </a:scheme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schemeClr val="tx1">
                  <a:lumMod val="65000"/>
                  <a:lumOff val="35000"/>
                </a:schemeClr>
              </a:solidFill>
              <a:latin typeface="IrisUPC" panose="020B0604020202020204" pitchFamily="34" charset="-34"/>
              <a:ea typeface="宋体" pitchFamily="2" charset="-122"/>
              <a:cs typeface="IrisUPC" panose="020B0604020202020204" pitchFamily="34" charset="-34"/>
            </a:endParaRPr>
          </a:p>
        </p:txBody>
      </p:sp>
      <p:grpSp>
        <p:nvGrpSpPr>
          <p:cNvPr id="14" name="组合 13"/>
          <p:cNvGrpSpPr/>
          <p:nvPr/>
        </p:nvGrpSpPr>
        <p:grpSpPr>
          <a:xfrm>
            <a:off x="5109851" y="597085"/>
            <a:ext cx="3708685" cy="351491"/>
            <a:chOff x="1233513" y="3849681"/>
            <a:chExt cx="1845499" cy="394224"/>
          </a:xfrm>
          <a:effectLst/>
        </p:grpSpPr>
        <p:sp>
          <p:nvSpPr>
            <p:cNvPr id="15" name="圆角矩形 14"/>
            <p:cNvSpPr/>
            <p:nvPr/>
          </p:nvSpPr>
          <p:spPr>
            <a:xfrm>
              <a:off x="1233513" y="3871875"/>
              <a:ext cx="1845499" cy="372030"/>
            </a:xfrm>
            <a:prstGeom prst="roundRect">
              <a:avLst>
                <a:gd name="adj" fmla="val 165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矩形 15"/>
            <p:cNvSpPr/>
            <p:nvPr/>
          </p:nvSpPr>
          <p:spPr>
            <a:xfrm>
              <a:off x="1334876" y="3849681"/>
              <a:ext cx="1706593" cy="379714"/>
            </a:xfrm>
            <a:prstGeom prst="rect">
              <a:avLst/>
            </a:prstGeom>
          </p:spPr>
          <p:txBody>
            <a:bodyPr wrap="square">
              <a:spAutoFit/>
            </a:bodyPr>
            <a:lstStyle/>
            <a:p>
              <a:pPr>
                <a:spcBef>
                  <a:spcPct val="50000"/>
                </a:spcBef>
              </a:pPr>
              <a:r>
                <a:rPr lang="zh-CN" altLang="en-US" sz="1600" dirty="0">
                  <a:solidFill>
                    <a:schemeClr val="bg1"/>
                  </a:solidFill>
                  <a:latin typeface="微软雅黑" pitchFamily="34" charset="-122"/>
                  <a:ea typeface="微软雅黑" pitchFamily="34" charset="-122"/>
                </a:rPr>
                <a:t>一是落实课程，创设劳动教育平台。</a:t>
              </a:r>
              <a:endParaRPr lang="en-US" altLang="zh-CN" sz="1600" dirty="0">
                <a:solidFill>
                  <a:schemeClr val="bg1"/>
                </a:solidFill>
                <a:latin typeface="微软雅黑" pitchFamily="34" charset="-122"/>
                <a:ea typeface="微软雅黑" pitchFamily="34" charset="-122"/>
              </a:endParaRPr>
            </a:p>
          </p:txBody>
        </p:sp>
      </p:grpSp>
      <p:sp>
        <p:nvSpPr>
          <p:cNvPr id="7" name="矩形 6"/>
          <p:cNvSpPr/>
          <p:nvPr/>
        </p:nvSpPr>
        <p:spPr>
          <a:xfrm>
            <a:off x="-1" y="3300036"/>
            <a:ext cx="9144001" cy="184346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3311860" y="1272562"/>
            <a:ext cx="2520280" cy="2847176"/>
            <a:chOff x="3296700" y="1127666"/>
            <a:chExt cx="2520280" cy="2847176"/>
          </a:xfrm>
        </p:grpSpPr>
        <p:sp>
          <p:nvSpPr>
            <p:cNvPr id="9" name="矩形 8"/>
            <p:cNvSpPr/>
            <p:nvPr/>
          </p:nvSpPr>
          <p:spPr>
            <a:xfrm>
              <a:off x="3296700" y="1127666"/>
              <a:ext cx="2520280" cy="2847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296700" y="1133512"/>
              <a:ext cx="2520280" cy="420662"/>
            </a:xfrm>
            <a:prstGeom prst="rect">
              <a:avLst/>
            </a:prstGeom>
            <a:solidFill>
              <a:srgbClr val="DA3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5952630" y="1546622"/>
            <a:ext cx="2340356" cy="2386503"/>
            <a:chOff x="5967493" y="1401726"/>
            <a:chExt cx="2340356" cy="2386503"/>
          </a:xfrm>
        </p:grpSpPr>
        <p:sp>
          <p:nvSpPr>
            <p:cNvPr id="12" name="矩形 11"/>
            <p:cNvSpPr/>
            <p:nvPr/>
          </p:nvSpPr>
          <p:spPr>
            <a:xfrm>
              <a:off x="5967493" y="1401726"/>
              <a:ext cx="2340355" cy="2386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5967494" y="1410676"/>
              <a:ext cx="2340355" cy="4206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851015" y="1540256"/>
            <a:ext cx="2340355" cy="2392869"/>
            <a:chOff x="865878" y="1395360"/>
            <a:chExt cx="2340355" cy="2392869"/>
          </a:xfrm>
        </p:grpSpPr>
        <p:sp>
          <p:nvSpPr>
            <p:cNvPr id="19" name="矩形 18"/>
            <p:cNvSpPr/>
            <p:nvPr/>
          </p:nvSpPr>
          <p:spPr>
            <a:xfrm>
              <a:off x="865879" y="1395360"/>
              <a:ext cx="2340354" cy="2392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865878" y="1410676"/>
              <a:ext cx="2340355" cy="4206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TextBox 6"/>
          <p:cNvSpPr txBox="1">
            <a:spLocks noChangeArrowheads="1"/>
          </p:cNvSpPr>
          <p:nvPr/>
        </p:nvSpPr>
        <p:spPr bwMode="auto">
          <a:xfrm>
            <a:off x="1125178" y="1580415"/>
            <a:ext cx="17852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defTabSz="914400" fontAlgn="base">
              <a:spcBef>
                <a:spcPct val="0"/>
              </a:spcBef>
              <a:spcAft>
                <a:spcPct val="0"/>
              </a:spcAft>
            </a:pPr>
            <a:r>
              <a:rPr lang="zh-CN" altLang="en-US" sz="1800" b="1" dirty="0">
                <a:solidFill>
                  <a:schemeClr val="bg1"/>
                </a:solidFill>
                <a:latin typeface="微软雅黑" pitchFamily="34" charset="-122"/>
                <a:ea typeface="微软雅黑" pitchFamily="34" charset="-122"/>
              </a:rPr>
              <a:t>学科教学渗透</a:t>
            </a:r>
            <a:endParaRPr kumimoji="0" lang="zh-CN" sz="1600" b="1" i="0" u="none" strike="noStrike" cap="none" normalizeH="0" baseline="0" dirty="0" smtClean="0">
              <a:ln>
                <a:noFill/>
              </a:ln>
              <a:solidFill>
                <a:schemeClr val="bg1"/>
              </a:solidFill>
              <a:effectLst/>
              <a:latin typeface="Arial" pitchFamily="34" charset="0"/>
              <a:ea typeface="宋体" pitchFamily="2" charset="-122"/>
            </a:endParaRPr>
          </a:p>
        </p:txBody>
      </p:sp>
      <p:sp>
        <p:nvSpPr>
          <p:cNvPr id="22" name="TextBox 6"/>
          <p:cNvSpPr txBox="1">
            <a:spLocks noChangeArrowheads="1"/>
          </p:cNvSpPr>
          <p:nvPr/>
        </p:nvSpPr>
        <p:spPr bwMode="auto">
          <a:xfrm>
            <a:off x="926516" y="3271098"/>
            <a:ext cx="21825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fontAlgn="base">
              <a:spcBef>
                <a:spcPct val="0"/>
              </a:spcBef>
              <a:spcAft>
                <a:spcPct val="0"/>
              </a:spcAft>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在文科教学中加大劳动观念和态度的培养</a:t>
            </a:r>
            <a:endParaRPr lang="zh-CN"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23" name="图片 22"/>
          <p:cNvPicPr>
            <a:picLocks noChangeAspect="1"/>
          </p:cNvPicPr>
          <p:nvPr/>
        </p:nvPicPr>
        <p:blipFill rotWithShape="1">
          <a:blip r:embed="rId2" cstate="print">
            <a:extLst>
              <a:ext uri="{28A0092B-C50C-407E-A947-70E740481C1C}">
                <a14:useLocalDpi xmlns:a14="http://schemas.microsoft.com/office/drawing/2010/main" val="0"/>
              </a:ext>
            </a:extLst>
          </a:blip>
          <a:srcRect t="19346"/>
          <a:stretch/>
        </p:blipFill>
        <p:spPr>
          <a:xfrm>
            <a:off x="3483635" y="1828169"/>
            <a:ext cx="2178525" cy="1168273"/>
          </a:xfrm>
          <a:prstGeom prst="rect">
            <a:avLst/>
          </a:prstGeom>
        </p:spPr>
      </p:pic>
      <p:pic>
        <p:nvPicPr>
          <p:cNvPr id="24" name="图片 23"/>
          <p:cNvPicPr>
            <a:picLocks noChangeAspect="1"/>
          </p:cNvPicPr>
          <p:nvPr/>
        </p:nvPicPr>
        <p:blipFill rotWithShape="1">
          <a:blip r:embed="rId3" cstate="print">
            <a:extLst>
              <a:ext uri="{28A0092B-C50C-407E-A947-70E740481C1C}">
                <a14:useLocalDpi xmlns:a14="http://schemas.microsoft.com/office/drawing/2010/main" val="0"/>
              </a:ext>
            </a:extLst>
          </a:blip>
          <a:srcRect t="5980" b="10131"/>
          <a:stretch/>
        </p:blipFill>
        <p:spPr>
          <a:xfrm>
            <a:off x="6123719" y="2095433"/>
            <a:ext cx="1997715" cy="1114295"/>
          </a:xfrm>
          <a:prstGeom prst="rect">
            <a:avLst/>
          </a:prstGeom>
        </p:spPr>
      </p:pic>
      <p:pic>
        <p:nvPicPr>
          <p:cNvPr id="25" name="图片 24"/>
          <p:cNvPicPr>
            <a:picLocks noChangeAspect="1"/>
          </p:cNvPicPr>
          <p:nvPr/>
        </p:nvPicPr>
        <p:blipFill rotWithShape="1">
          <a:blip r:embed="rId4" cstate="print">
            <a:extLst>
              <a:ext uri="{28A0092B-C50C-407E-A947-70E740481C1C}">
                <a14:useLocalDpi xmlns:a14="http://schemas.microsoft.com/office/drawing/2010/main" val="0"/>
              </a:ext>
            </a:extLst>
          </a:blip>
          <a:srcRect t="9383" b="13480"/>
          <a:stretch/>
        </p:blipFill>
        <p:spPr>
          <a:xfrm>
            <a:off x="1011030" y="2081067"/>
            <a:ext cx="2028966" cy="1041577"/>
          </a:xfrm>
          <a:prstGeom prst="rect">
            <a:avLst/>
          </a:prstGeom>
        </p:spPr>
      </p:pic>
      <p:sp>
        <p:nvSpPr>
          <p:cNvPr id="26" name="TextBox 6"/>
          <p:cNvSpPr txBox="1">
            <a:spLocks noChangeArrowheads="1"/>
          </p:cNvSpPr>
          <p:nvPr/>
        </p:nvSpPr>
        <p:spPr bwMode="auto">
          <a:xfrm>
            <a:off x="3679341" y="1319462"/>
            <a:ext cx="17834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defTabSz="914400" fontAlgn="base">
              <a:spcBef>
                <a:spcPct val="0"/>
              </a:spcBef>
              <a:spcAft>
                <a:spcPct val="0"/>
              </a:spcAft>
            </a:pPr>
            <a:r>
              <a:rPr lang="zh-CN" altLang="en-US" sz="1600" b="1" dirty="0">
                <a:solidFill>
                  <a:schemeClr val="bg1"/>
                </a:solidFill>
                <a:latin typeface="微软雅黑" pitchFamily="34" charset="-122"/>
                <a:ea typeface="微软雅黑" pitchFamily="34" charset="-122"/>
              </a:rPr>
              <a:t>学科教学渗透</a:t>
            </a:r>
            <a:endParaRPr lang="zh-CN" altLang="zh-CN" sz="1400" b="1" dirty="0">
              <a:solidFill>
                <a:schemeClr val="bg1"/>
              </a:solidFill>
              <a:latin typeface="Arial" pitchFamily="34" charset="0"/>
            </a:endParaRPr>
          </a:p>
        </p:txBody>
      </p:sp>
      <p:sp>
        <p:nvSpPr>
          <p:cNvPr id="27" name="TextBox 6"/>
          <p:cNvSpPr txBox="1">
            <a:spLocks noChangeArrowheads="1"/>
          </p:cNvSpPr>
          <p:nvPr/>
        </p:nvSpPr>
        <p:spPr bwMode="auto">
          <a:xfrm>
            <a:off x="3401356" y="3129883"/>
            <a:ext cx="233064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fontAlgn="base">
              <a:spcBef>
                <a:spcPct val="0"/>
              </a:spcBef>
              <a:spcAft>
                <a:spcPct val="0"/>
              </a:spcAft>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在理科教学中加大动手操作和劳动技能、职业技能的训练</a:t>
            </a:r>
            <a:endParaRPr lang="zh-CN"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8" name="TextBox 6"/>
          <p:cNvSpPr txBox="1">
            <a:spLocks noChangeArrowheads="1"/>
          </p:cNvSpPr>
          <p:nvPr/>
        </p:nvSpPr>
        <p:spPr bwMode="auto">
          <a:xfrm>
            <a:off x="6252831" y="1595804"/>
            <a:ext cx="17872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defTabSz="914400" fontAlgn="base">
              <a:spcBef>
                <a:spcPct val="0"/>
              </a:spcBef>
              <a:spcAft>
                <a:spcPct val="0"/>
              </a:spcAft>
            </a:pPr>
            <a:r>
              <a:rPr lang="zh-CN" altLang="en-US" sz="1600" b="1" dirty="0">
                <a:solidFill>
                  <a:schemeClr val="bg1"/>
                </a:solidFill>
                <a:latin typeface="微软雅黑" pitchFamily="34" charset="-122"/>
                <a:ea typeface="微软雅黑" pitchFamily="34" charset="-122"/>
              </a:rPr>
              <a:t>学科教学渗透</a:t>
            </a:r>
            <a:endParaRPr lang="zh-CN" altLang="zh-CN" sz="1400" b="1" dirty="0">
              <a:solidFill>
                <a:schemeClr val="bg1"/>
              </a:solidFill>
              <a:latin typeface="Arial" pitchFamily="34" charset="0"/>
            </a:endParaRPr>
          </a:p>
        </p:txBody>
      </p:sp>
      <p:sp>
        <p:nvSpPr>
          <p:cNvPr id="29" name="TextBox 6"/>
          <p:cNvSpPr txBox="1">
            <a:spLocks noChangeArrowheads="1"/>
          </p:cNvSpPr>
          <p:nvPr/>
        </p:nvSpPr>
        <p:spPr bwMode="auto">
          <a:xfrm>
            <a:off x="6055149" y="3307329"/>
            <a:ext cx="21825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fontAlgn="base">
              <a:spcBef>
                <a:spcPct val="0"/>
              </a:spcBef>
              <a:spcAft>
                <a:spcPct val="0"/>
              </a:spcAft>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在团、队活动中融入劳动教育内容</a:t>
            </a:r>
            <a:endParaRPr lang="zh-CN"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0" name="TextBox 6"/>
          <p:cNvSpPr txBox="1">
            <a:spLocks noChangeArrowheads="1"/>
          </p:cNvSpPr>
          <p:nvPr/>
        </p:nvSpPr>
        <p:spPr bwMode="auto">
          <a:xfrm>
            <a:off x="1563470" y="4365029"/>
            <a:ext cx="60170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defTabSz="914400" fontAlgn="base">
              <a:spcBef>
                <a:spcPct val="0"/>
              </a:spcBef>
              <a:spcAft>
                <a:spcPct val="0"/>
              </a:spcAft>
            </a:pPr>
            <a:r>
              <a:rPr lang="zh-CN" altLang="en-US" sz="2400" b="1" dirty="0">
                <a:solidFill>
                  <a:schemeClr val="bg1"/>
                </a:solidFill>
                <a:latin typeface="微软雅黑" pitchFamily="34" charset="-122"/>
                <a:ea typeface="微软雅黑" pitchFamily="34" charset="-122"/>
              </a:rPr>
              <a:t>提高学生对劳动教育的感知度和认同感</a:t>
            </a:r>
            <a:endParaRPr lang="zh-CN" altLang="zh-CN" sz="2000" b="1" dirty="0">
              <a:solidFill>
                <a:schemeClr val="bg1"/>
              </a:solidFill>
              <a:latin typeface="Arial" pitchFamily="34" charset="0"/>
            </a:endParaRPr>
          </a:p>
        </p:txBody>
      </p:sp>
    </p:spTree>
    <p:extLst>
      <p:ext uri="{BB962C8B-B14F-4D97-AF65-F5344CB8AC3E}">
        <p14:creationId xmlns:p14="http://schemas.microsoft.com/office/powerpoint/2010/main" val="2748029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700"/>
                                            <p:tgtEl>
                                              <p:spTgt spid="18"/>
                                            </p:tgtEl>
                                          </p:cBhvr>
                                        </p:animEffect>
                                        <p:anim calcmode="lin" valueType="num">
                                          <p:cBhvr>
                                            <p:cTn id="12" dur="700" fill="hold"/>
                                            <p:tgtEl>
                                              <p:spTgt spid="18"/>
                                            </p:tgtEl>
                                            <p:attrNameLst>
                                              <p:attrName>ppt_x</p:attrName>
                                            </p:attrNameLst>
                                          </p:cBhvr>
                                          <p:tavLst>
                                            <p:tav tm="0">
                                              <p:val>
                                                <p:strVal val="#ppt_x"/>
                                              </p:val>
                                            </p:tav>
                                            <p:tav tm="100000">
                                              <p:val>
                                                <p:strVal val="#ppt_x"/>
                                              </p:val>
                                            </p:tav>
                                          </p:tavLst>
                                        </p:anim>
                                        <p:anim calcmode="lin" valueType="num">
                                          <p:cBhvr>
                                            <p:cTn id="13" dur="7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20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1700"/>
                                </p:stCondLst>
                                <p:childTnLst>
                                  <p:par>
                                    <p:cTn id="19" presetID="23" presetClass="entr" presetSubtype="16"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childTnLst>
                                    </p:cTn>
                                  </p:par>
                                </p:childTnLst>
                              </p:cTn>
                            </p:par>
                            <p:par>
                              <p:cTn id="23" fill="hold">
                                <p:stCondLst>
                                  <p:cond delay="2200"/>
                                </p:stCondLst>
                                <p:childTnLst>
                                  <p:par>
                                    <p:cTn id="24" presetID="2" presetClass="entr" presetSubtype="6" fill="hold" grpId="0" nodeType="afterEffect" p14:presetBounceEnd="42000">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14:bounceEnd="42000">
                                          <p:cBhvr additive="base">
                                            <p:cTn id="26" dur="500" fill="hold"/>
                                            <p:tgtEl>
                                              <p:spTgt spid="22"/>
                                            </p:tgtEl>
                                            <p:attrNameLst>
                                              <p:attrName>ppt_x</p:attrName>
                                            </p:attrNameLst>
                                          </p:cBhvr>
                                          <p:tavLst>
                                            <p:tav tm="0">
                                              <p:val>
                                                <p:strVal val="1+#ppt_w/2"/>
                                              </p:val>
                                            </p:tav>
                                            <p:tav tm="100000">
                                              <p:val>
                                                <p:strVal val="#ppt_x"/>
                                              </p:val>
                                            </p:tav>
                                          </p:tavLst>
                                        </p:anim>
                                        <p:anim calcmode="lin" valueType="num" p14:bounceEnd="42000">
                                          <p:cBhvr additive="base">
                                            <p:cTn id="27" dur="500" fill="hold"/>
                                            <p:tgtEl>
                                              <p:spTgt spid="22"/>
                                            </p:tgtEl>
                                            <p:attrNameLst>
                                              <p:attrName>ppt_y</p:attrName>
                                            </p:attrNameLst>
                                          </p:cBhvr>
                                          <p:tavLst>
                                            <p:tav tm="0">
                                              <p:val>
                                                <p:strVal val="1+#ppt_h/2"/>
                                              </p:val>
                                            </p:tav>
                                            <p:tav tm="100000">
                                              <p:val>
                                                <p:strVal val="#ppt_y"/>
                                              </p:val>
                                            </p:tav>
                                          </p:tavLst>
                                        </p:anim>
                                      </p:childTnLst>
                                    </p:cTn>
                                  </p:par>
                                </p:childTnLst>
                              </p:cTn>
                            </p:par>
                            <p:par>
                              <p:cTn id="28" fill="hold">
                                <p:stCondLst>
                                  <p:cond delay="2700"/>
                                </p:stCondLst>
                                <p:childTnLst>
                                  <p:par>
                                    <p:cTn id="29" presetID="42"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700"/>
                                            <p:tgtEl>
                                              <p:spTgt spid="8"/>
                                            </p:tgtEl>
                                          </p:cBhvr>
                                        </p:animEffect>
                                        <p:anim calcmode="lin" valueType="num">
                                          <p:cBhvr>
                                            <p:cTn id="32" dur="700" fill="hold"/>
                                            <p:tgtEl>
                                              <p:spTgt spid="8"/>
                                            </p:tgtEl>
                                            <p:attrNameLst>
                                              <p:attrName>ppt_x</p:attrName>
                                            </p:attrNameLst>
                                          </p:cBhvr>
                                          <p:tavLst>
                                            <p:tav tm="0">
                                              <p:val>
                                                <p:strVal val="#ppt_x"/>
                                              </p:val>
                                            </p:tav>
                                            <p:tav tm="100000">
                                              <p:val>
                                                <p:strVal val="#ppt_x"/>
                                              </p:val>
                                            </p:tav>
                                          </p:tavLst>
                                        </p:anim>
                                        <p:anim calcmode="lin" valueType="num">
                                          <p:cBhvr>
                                            <p:cTn id="33" dur="7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3400"/>
                                </p:stCondLst>
                                <p:childTnLst>
                                  <p:par>
                                    <p:cTn id="35" presetID="10" presetClass="entr" presetSubtype="0"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par>
                              <p:cTn id="38" fill="hold">
                                <p:stCondLst>
                                  <p:cond delay="3900"/>
                                </p:stCondLst>
                                <p:childTnLst>
                                  <p:par>
                                    <p:cTn id="39" presetID="23" presetClass="entr" presetSubtype="16"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childTnLst>
                                    </p:cTn>
                                  </p:par>
                                </p:childTnLst>
                              </p:cTn>
                            </p:par>
                            <p:par>
                              <p:cTn id="43" fill="hold">
                                <p:stCondLst>
                                  <p:cond delay="4400"/>
                                </p:stCondLst>
                                <p:childTnLst>
                                  <p:par>
                                    <p:cTn id="44" presetID="2" presetClass="entr" presetSubtype="6" fill="hold" grpId="0" nodeType="afterEffect" p14:presetBounceEnd="42000">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14:bounceEnd="42000">
                                          <p:cBhvr additive="base">
                                            <p:cTn id="46" dur="500" fill="hold"/>
                                            <p:tgtEl>
                                              <p:spTgt spid="27"/>
                                            </p:tgtEl>
                                            <p:attrNameLst>
                                              <p:attrName>ppt_x</p:attrName>
                                            </p:attrNameLst>
                                          </p:cBhvr>
                                          <p:tavLst>
                                            <p:tav tm="0">
                                              <p:val>
                                                <p:strVal val="1+#ppt_w/2"/>
                                              </p:val>
                                            </p:tav>
                                            <p:tav tm="100000">
                                              <p:val>
                                                <p:strVal val="#ppt_x"/>
                                              </p:val>
                                            </p:tav>
                                          </p:tavLst>
                                        </p:anim>
                                        <p:anim calcmode="lin" valueType="num" p14:bounceEnd="42000">
                                          <p:cBhvr additive="base">
                                            <p:cTn id="47" dur="500" fill="hold"/>
                                            <p:tgtEl>
                                              <p:spTgt spid="27"/>
                                            </p:tgtEl>
                                            <p:attrNameLst>
                                              <p:attrName>ppt_y</p:attrName>
                                            </p:attrNameLst>
                                          </p:cBhvr>
                                          <p:tavLst>
                                            <p:tav tm="0">
                                              <p:val>
                                                <p:strVal val="1+#ppt_h/2"/>
                                              </p:val>
                                            </p:tav>
                                            <p:tav tm="100000">
                                              <p:val>
                                                <p:strVal val="#ppt_y"/>
                                              </p:val>
                                            </p:tav>
                                          </p:tavLst>
                                        </p:anim>
                                      </p:childTnLst>
                                    </p:cTn>
                                  </p:par>
                                </p:childTnLst>
                              </p:cTn>
                            </p:par>
                            <p:par>
                              <p:cTn id="48" fill="hold">
                                <p:stCondLst>
                                  <p:cond delay="4900"/>
                                </p:stCondLst>
                                <p:childTnLst>
                                  <p:par>
                                    <p:cTn id="49" presetID="42"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700"/>
                                            <p:tgtEl>
                                              <p:spTgt spid="11"/>
                                            </p:tgtEl>
                                          </p:cBhvr>
                                        </p:animEffect>
                                        <p:anim calcmode="lin" valueType="num">
                                          <p:cBhvr>
                                            <p:cTn id="52" dur="700" fill="hold"/>
                                            <p:tgtEl>
                                              <p:spTgt spid="11"/>
                                            </p:tgtEl>
                                            <p:attrNameLst>
                                              <p:attrName>ppt_x</p:attrName>
                                            </p:attrNameLst>
                                          </p:cBhvr>
                                          <p:tavLst>
                                            <p:tav tm="0">
                                              <p:val>
                                                <p:strVal val="#ppt_x"/>
                                              </p:val>
                                            </p:tav>
                                            <p:tav tm="100000">
                                              <p:val>
                                                <p:strVal val="#ppt_x"/>
                                              </p:val>
                                            </p:tav>
                                          </p:tavLst>
                                        </p:anim>
                                        <p:anim calcmode="lin" valueType="num">
                                          <p:cBhvr>
                                            <p:cTn id="53" dur="700" fill="hold"/>
                                            <p:tgtEl>
                                              <p:spTgt spid="11"/>
                                            </p:tgtEl>
                                            <p:attrNameLst>
                                              <p:attrName>ppt_y</p:attrName>
                                            </p:attrNameLst>
                                          </p:cBhvr>
                                          <p:tavLst>
                                            <p:tav tm="0">
                                              <p:val>
                                                <p:strVal val="#ppt_y+.1"/>
                                              </p:val>
                                            </p:tav>
                                            <p:tav tm="100000">
                                              <p:val>
                                                <p:strVal val="#ppt_y"/>
                                              </p:val>
                                            </p:tav>
                                          </p:tavLst>
                                        </p:anim>
                                      </p:childTnLst>
                                    </p:cTn>
                                  </p:par>
                                </p:childTnLst>
                              </p:cTn>
                            </p:par>
                            <p:par>
                              <p:cTn id="54" fill="hold">
                                <p:stCondLst>
                                  <p:cond delay="5600"/>
                                </p:stCondLst>
                                <p:childTnLst>
                                  <p:par>
                                    <p:cTn id="55" presetID="10" presetClass="entr" presetSubtype="0"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par>
                              <p:cTn id="58" fill="hold">
                                <p:stCondLst>
                                  <p:cond delay="6100"/>
                                </p:stCondLst>
                                <p:childTnLst>
                                  <p:par>
                                    <p:cTn id="59" presetID="23" presetClass="entr" presetSubtype="16" fill="hold" nodeType="after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childTnLst>
                                    </p:cTn>
                                  </p:par>
                                </p:childTnLst>
                              </p:cTn>
                            </p:par>
                            <p:par>
                              <p:cTn id="63" fill="hold">
                                <p:stCondLst>
                                  <p:cond delay="6600"/>
                                </p:stCondLst>
                                <p:childTnLst>
                                  <p:par>
                                    <p:cTn id="64" presetID="2" presetClass="entr" presetSubtype="6" fill="hold" grpId="0" nodeType="afterEffect" p14:presetBounceEnd="42000">
                                      <p:stCondLst>
                                        <p:cond delay="0"/>
                                      </p:stCondLst>
                                      <p:childTnLst>
                                        <p:set>
                                          <p:cBhvr>
                                            <p:cTn id="65" dur="1" fill="hold">
                                              <p:stCondLst>
                                                <p:cond delay="0"/>
                                              </p:stCondLst>
                                            </p:cTn>
                                            <p:tgtEl>
                                              <p:spTgt spid="29"/>
                                            </p:tgtEl>
                                            <p:attrNameLst>
                                              <p:attrName>style.visibility</p:attrName>
                                            </p:attrNameLst>
                                          </p:cBhvr>
                                          <p:to>
                                            <p:strVal val="visible"/>
                                          </p:to>
                                        </p:set>
                                        <p:anim calcmode="lin" valueType="num" p14:bounceEnd="42000">
                                          <p:cBhvr additive="base">
                                            <p:cTn id="66" dur="500" fill="hold"/>
                                            <p:tgtEl>
                                              <p:spTgt spid="29"/>
                                            </p:tgtEl>
                                            <p:attrNameLst>
                                              <p:attrName>ppt_x</p:attrName>
                                            </p:attrNameLst>
                                          </p:cBhvr>
                                          <p:tavLst>
                                            <p:tav tm="0">
                                              <p:val>
                                                <p:strVal val="1+#ppt_w/2"/>
                                              </p:val>
                                            </p:tav>
                                            <p:tav tm="100000">
                                              <p:val>
                                                <p:strVal val="#ppt_x"/>
                                              </p:val>
                                            </p:tav>
                                          </p:tavLst>
                                        </p:anim>
                                        <p:anim calcmode="lin" valueType="num" p14:bounceEnd="42000">
                                          <p:cBhvr additive="base">
                                            <p:cTn id="67" dur="500" fill="hold"/>
                                            <p:tgtEl>
                                              <p:spTgt spid="29"/>
                                            </p:tgtEl>
                                            <p:attrNameLst>
                                              <p:attrName>ppt_y</p:attrName>
                                            </p:attrNameLst>
                                          </p:cBhvr>
                                          <p:tavLst>
                                            <p:tav tm="0">
                                              <p:val>
                                                <p:strVal val="1+#ppt_h/2"/>
                                              </p:val>
                                            </p:tav>
                                            <p:tav tm="100000">
                                              <p:val>
                                                <p:strVal val="#ppt_y"/>
                                              </p:val>
                                            </p:tav>
                                          </p:tavLst>
                                        </p:anim>
                                      </p:childTnLst>
                                    </p:cTn>
                                  </p:par>
                                </p:childTnLst>
                              </p:cTn>
                            </p:par>
                            <p:par>
                              <p:cTn id="68" fill="hold">
                                <p:stCondLst>
                                  <p:cond delay="7100"/>
                                </p:stCondLst>
                                <p:childTnLst>
                                  <p:par>
                                    <p:cTn id="69" presetID="10" presetClass="entr" presetSubtype="0" fill="hold" grpId="0" nodeType="after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p:bldP spid="22" grpId="0"/>
          <p:bldP spid="26" grpId="0"/>
          <p:bldP spid="27" grpId="0"/>
          <p:bldP spid="28" grpId="0"/>
          <p:bldP spid="29"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700"/>
                                            <p:tgtEl>
                                              <p:spTgt spid="18"/>
                                            </p:tgtEl>
                                          </p:cBhvr>
                                        </p:animEffect>
                                        <p:anim calcmode="lin" valueType="num">
                                          <p:cBhvr>
                                            <p:cTn id="12" dur="700" fill="hold"/>
                                            <p:tgtEl>
                                              <p:spTgt spid="18"/>
                                            </p:tgtEl>
                                            <p:attrNameLst>
                                              <p:attrName>ppt_x</p:attrName>
                                            </p:attrNameLst>
                                          </p:cBhvr>
                                          <p:tavLst>
                                            <p:tav tm="0">
                                              <p:val>
                                                <p:strVal val="#ppt_x"/>
                                              </p:val>
                                            </p:tav>
                                            <p:tav tm="100000">
                                              <p:val>
                                                <p:strVal val="#ppt_x"/>
                                              </p:val>
                                            </p:tav>
                                          </p:tavLst>
                                        </p:anim>
                                        <p:anim calcmode="lin" valueType="num">
                                          <p:cBhvr>
                                            <p:cTn id="13" dur="7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20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1700"/>
                                </p:stCondLst>
                                <p:childTnLst>
                                  <p:par>
                                    <p:cTn id="19" presetID="23" presetClass="entr" presetSubtype="16"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childTnLst>
                                    </p:cTn>
                                  </p:par>
                                </p:childTnLst>
                              </p:cTn>
                            </p:par>
                            <p:par>
                              <p:cTn id="23" fill="hold">
                                <p:stCondLst>
                                  <p:cond delay="2200"/>
                                </p:stCondLst>
                                <p:childTnLst>
                                  <p:par>
                                    <p:cTn id="24" presetID="2" presetClass="entr" presetSubtype="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1+#ppt_w/2"/>
                                              </p:val>
                                            </p:tav>
                                            <p:tav tm="100000">
                                              <p:val>
                                                <p:strVal val="#ppt_x"/>
                                              </p:val>
                                            </p:tav>
                                          </p:tavLst>
                                        </p:anim>
                                        <p:anim calcmode="lin" valueType="num">
                                          <p:cBhvr additive="base">
                                            <p:cTn id="27" dur="500" fill="hold"/>
                                            <p:tgtEl>
                                              <p:spTgt spid="22"/>
                                            </p:tgtEl>
                                            <p:attrNameLst>
                                              <p:attrName>ppt_y</p:attrName>
                                            </p:attrNameLst>
                                          </p:cBhvr>
                                          <p:tavLst>
                                            <p:tav tm="0">
                                              <p:val>
                                                <p:strVal val="1+#ppt_h/2"/>
                                              </p:val>
                                            </p:tav>
                                            <p:tav tm="100000">
                                              <p:val>
                                                <p:strVal val="#ppt_y"/>
                                              </p:val>
                                            </p:tav>
                                          </p:tavLst>
                                        </p:anim>
                                      </p:childTnLst>
                                    </p:cTn>
                                  </p:par>
                                </p:childTnLst>
                              </p:cTn>
                            </p:par>
                            <p:par>
                              <p:cTn id="28" fill="hold">
                                <p:stCondLst>
                                  <p:cond delay="2700"/>
                                </p:stCondLst>
                                <p:childTnLst>
                                  <p:par>
                                    <p:cTn id="29" presetID="42"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700"/>
                                            <p:tgtEl>
                                              <p:spTgt spid="8"/>
                                            </p:tgtEl>
                                          </p:cBhvr>
                                        </p:animEffect>
                                        <p:anim calcmode="lin" valueType="num">
                                          <p:cBhvr>
                                            <p:cTn id="32" dur="700" fill="hold"/>
                                            <p:tgtEl>
                                              <p:spTgt spid="8"/>
                                            </p:tgtEl>
                                            <p:attrNameLst>
                                              <p:attrName>ppt_x</p:attrName>
                                            </p:attrNameLst>
                                          </p:cBhvr>
                                          <p:tavLst>
                                            <p:tav tm="0">
                                              <p:val>
                                                <p:strVal val="#ppt_x"/>
                                              </p:val>
                                            </p:tav>
                                            <p:tav tm="100000">
                                              <p:val>
                                                <p:strVal val="#ppt_x"/>
                                              </p:val>
                                            </p:tav>
                                          </p:tavLst>
                                        </p:anim>
                                        <p:anim calcmode="lin" valueType="num">
                                          <p:cBhvr>
                                            <p:cTn id="33" dur="7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3400"/>
                                </p:stCondLst>
                                <p:childTnLst>
                                  <p:par>
                                    <p:cTn id="35" presetID="10" presetClass="entr" presetSubtype="0"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par>
                              <p:cTn id="38" fill="hold">
                                <p:stCondLst>
                                  <p:cond delay="3900"/>
                                </p:stCondLst>
                                <p:childTnLst>
                                  <p:par>
                                    <p:cTn id="39" presetID="23" presetClass="entr" presetSubtype="16"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childTnLst>
                                    </p:cTn>
                                  </p:par>
                                </p:childTnLst>
                              </p:cTn>
                            </p:par>
                            <p:par>
                              <p:cTn id="43" fill="hold">
                                <p:stCondLst>
                                  <p:cond delay="4400"/>
                                </p:stCondLst>
                                <p:childTnLst>
                                  <p:par>
                                    <p:cTn id="44" presetID="2" presetClass="entr" presetSubtype="6"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1+#ppt_w/2"/>
                                              </p:val>
                                            </p:tav>
                                            <p:tav tm="100000">
                                              <p:val>
                                                <p:strVal val="#ppt_x"/>
                                              </p:val>
                                            </p:tav>
                                          </p:tavLst>
                                        </p:anim>
                                        <p:anim calcmode="lin" valueType="num">
                                          <p:cBhvr additive="base">
                                            <p:cTn id="47" dur="500" fill="hold"/>
                                            <p:tgtEl>
                                              <p:spTgt spid="27"/>
                                            </p:tgtEl>
                                            <p:attrNameLst>
                                              <p:attrName>ppt_y</p:attrName>
                                            </p:attrNameLst>
                                          </p:cBhvr>
                                          <p:tavLst>
                                            <p:tav tm="0">
                                              <p:val>
                                                <p:strVal val="1+#ppt_h/2"/>
                                              </p:val>
                                            </p:tav>
                                            <p:tav tm="100000">
                                              <p:val>
                                                <p:strVal val="#ppt_y"/>
                                              </p:val>
                                            </p:tav>
                                          </p:tavLst>
                                        </p:anim>
                                      </p:childTnLst>
                                    </p:cTn>
                                  </p:par>
                                </p:childTnLst>
                              </p:cTn>
                            </p:par>
                            <p:par>
                              <p:cTn id="48" fill="hold">
                                <p:stCondLst>
                                  <p:cond delay="4900"/>
                                </p:stCondLst>
                                <p:childTnLst>
                                  <p:par>
                                    <p:cTn id="49" presetID="42"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700"/>
                                            <p:tgtEl>
                                              <p:spTgt spid="11"/>
                                            </p:tgtEl>
                                          </p:cBhvr>
                                        </p:animEffect>
                                        <p:anim calcmode="lin" valueType="num">
                                          <p:cBhvr>
                                            <p:cTn id="52" dur="700" fill="hold"/>
                                            <p:tgtEl>
                                              <p:spTgt spid="11"/>
                                            </p:tgtEl>
                                            <p:attrNameLst>
                                              <p:attrName>ppt_x</p:attrName>
                                            </p:attrNameLst>
                                          </p:cBhvr>
                                          <p:tavLst>
                                            <p:tav tm="0">
                                              <p:val>
                                                <p:strVal val="#ppt_x"/>
                                              </p:val>
                                            </p:tav>
                                            <p:tav tm="100000">
                                              <p:val>
                                                <p:strVal val="#ppt_x"/>
                                              </p:val>
                                            </p:tav>
                                          </p:tavLst>
                                        </p:anim>
                                        <p:anim calcmode="lin" valueType="num">
                                          <p:cBhvr>
                                            <p:cTn id="53" dur="700" fill="hold"/>
                                            <p:tgtEl>
                                              <p:spTgt spid="11"/>
                                            </p:tgtEl>
                                            <p:attrNameLst>
                                              <p:attrName>ppt_y</p:attrName>
                                            </p:attrNameLst>
                                          </p:cBhvr>
                                          <p:tavLst>
                                            <p:tav tm="0">
                                              <p:val>
                                                <p:strVal val="#ppt_y+.1"/>
                                              </p:val>
                                            </p:tav>
                                            <p:tav tm="100000">
                                              <p:val>
                                                <p:strVal val="#ppt_y"/>
                                              </p:val>
                                            </p:tav>
                                          </p:tavLst>
                                        </p:anim>
                                      </p:childTnLst>
                                    </p:cTn>
                                  </p:par>
                                </p:childTnLst>
                              </p:cTn>
                            </p:par>
                            <p:par>
                              <p:cTn id="54" fill="hold">
                                <p:stCondLst>
                                  <p:cond delay="5600"/>
                                </p:stCondLst>
                                <p:childTnLst>
                                  <p:par>
                                    <p:cTn id="55" presetID="10" presetClass="entr" presetSubtype="0"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par>
                              <p:cTn id="58" fill="hold">
                                <p:stCondLst>
                                  <p:cond delay="6100"/>
                                </p:stCondLst>
                                <p:childTnLst>
                                  <p:par>
                                    <p:cTn id="59" presetID="23" presetClass="entr" presetSubtype="16" fill="hold" nodeType="after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childTnLst>
                                    </p:cTn>
                                  </p:par>
                                </p:childTnLst>
                              </p:cTn>
                            </p:par>
                            <p:par>
                              <p:cTn id="63" fill="hold">
                                <p:stCondLst>
                                  <p:cond delay="6600"/>
                                </p:stCondLst>
                                <p:childTnLst>
                                  <p:par>
                                    <p:cTn id="64" presetID="2" presetClass="entr" presetSubtype="6" fill="hold" grpId="0" nodeType="afterEffect">
                                      <p:stCondLst>
                                        <p:cond delay="0"/>
                                      </p:stCondLst>
                                      <p:childTnLst>
                                        <p:set>
                                          <p:cBhvr>
                                            <p:cTn id="65" dur="1" fill="hold">
                                              <p:stCondLst>
                                                <p:cond delay="0"/>
                                              </p:stCondLst>
                                            </p:cTn>
                                            <p:tgtEl>
                                              <p:spTgt spid="29"/>
                                            </p:tgtEl>
                                            <p:attrNameLst>
                                              <p:attrName>style.visibility</p:attrName>
                                            </p:attrNameLst>
                                          </p:cBhvr>
                                          <p:to>
                                            <p:strVal val="visible"/>
                                          </p:to>
                                        </p:set>
                                        <p:anim calcmode="lin" valueType="num">
                                          <p:cBhvr additive="base">
                                            <p:cTn id="66" dur="500" fill="hold"/>
                                            <p:tgtEl>
                                              <p:spTgt spid="29"/>
                                            </p:tgtEl>
                                            <p:attrNameLst>
                                              <p:attrName>ppt_x</p:attrName>
                                            </p:attrNameLst>
                                          </p:cBhvr>
                                          <p:tavLst>
                                            <p:tav tm="0">
                                              <p:val>
                                                <p:strVal val="1+#ppt_w/2"/>
                                              </p:val>
                                            </p:tav>
                                            <p:tav tm="100000">
                                              <p:val>
                                                <p:strVal val="#ppt_x"/>
                                              </p:val>
                                            </p:tav>
                                          </p:tavLst>
                                        </p:anim>
                                        <p:anim calcmode="lin" valueType="num">
                                          <p:cBhvr additive="base">
                                            <p:cTn id="67" dur="500" fill="hold"/>
                                            <p:tgtEl>
                                              <p:spTgt spid="29"/>
                                            </p:tgtEl>
                                            <p:attrNameLst>
                                              <p:attrName>ppt_y</p:attrName>
                                            </p:attrNameLst>
                                          </p:cBhvr>
                                          <p:tavLst>
                                            <p:tav tm="0">
                                              <p:val>
                                                <p:strVal val="1+#ppt_h/2"/>
                                              </p:val>
                                            </p:tav>
                                            <p:tav tm="100000">
                                              <p:val>
                                                <p:strVal val="#ppt_y"/>
                                              </p:val>
                                            </p:tav>
                                          </p:tavLst>
                                        </p:anim>
                                      </p:childTnLst>
                                    </p:cTn>
                                  </p:par>
                                </p:childTnLst>
                              </p:cTn>
                            </p:par>
                            <p:par>
                              <p:cTn id="68" fill="hold">
                                <p:stCondLst>
                                  <p:cond delay="7100"/>
                                </p:stCondLst>
                                <p:childTnLst>
                                  <p:par>
                                    <p:cTn id="69" presetID="10" presetClass="entr" presetSubtype="0" fill="hold" grpId="0" nodeType="after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p:bldP spid="22" grpId="0"/>
          <p:bldP spid="26" grpId="0"/>
          <p:bldP spid="27" grpId="0"/>
          <p:bldP spid="28" grpId="0"/>
          <p:bldP spid="29" grpId="0"/>
          <p:bldP spid="3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7F7F7"/>
            </a:gs>
            <a:gs pos="68000">
              <a:schemeClr val="bg1">
                <a:lumMod val="95000"/>
              </a:schemeClr>
            </a:gs>
          </a:gsLst>
          <a:lin ang="2700000" scaled="1"/>
          <a:tileRect/>
        </a:gradFill>
        <a:effectLst/>
      </p:bgPr>
    </p:bg>
    <p:spTree>
      <p:nvGrpSpPr>
        <p:cNvPr id="1" name=""/>
        <p:cNvGrpSpPr/>
        <p:nvPr/>
      </p:nvGrpSpPr>
      <p:grpSpPr>
        <a:xfrm>
          <a:off x="0" y="0"/>
          <a:ext cx="0" cy="0"/>
          <a:chOff x="0" y="0"/>
          <a:chExt cx="0" cy="0"/>
        </a:xfrm>
      </p:grpSpPr>
      <p:sp>
        <p:nvSpPr>
          <p:cNvPr id="35" name="矩形 34"/>
          <p:cNvSpPr/>
          <p:nvPr/>
        </p:nvSpPr>
        <p:spPr>
          <a:xfrm>
            <a:off x="-1" y="3300036"/>
            <a:ext cx="9144001" cy="184346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6"/>
          <p:cNvSpPr txBox="1">
            <a:spLocks noChangeArrowheads="1"/>
          </p:cNvSpPr>
          <p:nvPr/>
        </p:nvSpPr>
        <p:spPr bwMode="auto">
          <a:xfrm>
            <a:off x="1071185" y="4347720"/>
            <a:ext cx="70016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defTabSz="914400" fontAlgn="base">
              <a:spcBef>
                <a:spcPct val="0"/>
              </a:spcBef>
              <a:spcAft>
                <a:spcPct val="0"/>
              </a:spcAft>
            </a:pPr>
            <a:r>
              <a:rPr lang="zh-CN" altLang="en-US" sz="2400" b="1" dirty="0">
                <a:solidFill>
                  <a:schemeClr val="bg1"/>
                </a:solidFill>
                <a:latin typeface="微软雅黑" pitchFamily="34" charset="-122"/>
                <a:ea typeface="微软雅黑" pitchFamily="34" charset="-122"/>
              </a:rPr>
              <a:t>四套区本教材，将劳动教育的要求全部融入其中</a:t>
            </a:r>
            <a:endParaRPr lang="zh-CN" altLang="zh-CN" sz="2000" b="1" dirty="0">
              <a:solidFill>
                <a:schemeClr val="bg1"/>
              </a:solidFill>
              <a:latin typeface="Arial" pitchFamily="34" charset="0"/>
            </a:endParaRPr>
          </a:p>
        </p:txBody>
      </p:sp>
      <p:sp>
        <p:nvSpPr>
          <p:cNvPr id="50" name="文本框 49"/>
          <p:cNvSpPr txBox="1"/>
          <p:nvPr/>
        </p:nvSpPr>
        <p:spPr>
          <a:xfrm>
            <a:off x="1290207" y="193627"/>
            <a:ext cx="5032147" cy="369332"/>
          </a:xfrm>
          <a:prstGeom prst="rect">
            <a:avLst/>
          </a:prstGeom>
          <a:noFill/>
        </p:spPr>
        <p:txBody>
          <a:bodyPr wrap="none" rtlCol="0">
            <a:spAutoFit/>
          </a:bodyPr>
          <a:lstStyle/>
          <a:p>
            <a:r>
              <a:rPr lang="zh-CN" altLang="en-US" sz="1800" spc="300" dirty="0">
                <a:latin typeface="微软雅黑" panose="020B0503020204020204" pitchFamily="34" charset="-122"/>
                <a:ea typeface="微软雅黑" panose="020B0503020204020204" pitchFamily="34" charset="-122"/>
              </a:rPr>
              <a:t>积极实践，稳步推进，全面实施劳动教育</a:t>
            </a:r>
          </a:p>
        </p:txBody>
      </p:sp>
      <p:sp>
        <p:nvSpPr>
          <p:cNvPr id="13"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schemeClr val="tx1">
                    <a:lumMod val="65000"/>
                    <a:lumOff val="35000"/>
                  </a:scheme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schemeClr val="tx1">
                  <a:lumMod val="65000"/>
                  <a:lumOff val="35000"/>
                </a:schemeClr>
              </a:solidFill>
              <a:latin typeface="IrisUPC" panose="020B0604020202020204" pitchFamily="34" charset="-34"/>
              <a:ea typeface="宋体" pitchFamily="2" charset="-122"/>
              <a:cs typeface="IrisUPC" panose="020B0604020202020204" pitchFamily="34" charset="-34"/>
            </a:endParaRPr>
          </a:p>
        </p:txBody>
      </p:sp>
      <p:grpSp>
        <p:nvGrpSpPr>
          <p:cNvPr id="14" name="组合 13"/>
          <p:cNvGrpSpPr/>
          <p:nvPr/>
        </p:nvGrpSpPr>
        <p:grpSpPr>
          <a:xfrm>
            <a:off x="5109851" y="597085"/>
            <a:ext cx="3708685" cy="351491"/>
            <a:chOff x="1233513" y="3849681"/>
            <a:chExt cx="1845499" cy="394224"/>
          </a:xfrm>
          <a:effectLst/>
        </p:grpSpPr>
        <p:sp>
          <p:nvSpPr>
            <p:cNvPr id="15" name="圆角矩形 14"/>
            <p:cNvSpPr/>
            <p:nvPr/>
          </p:nvSpPr>
          <p:spPr>
            <a:xfrm>
              <a:off x="1233513" y="3871875"/>
              <a:ext cx="1845499" cy="372030"/>
            </a:xfrm>
            <a:prstGeom prst="roundRect">
              <a:avLst>
                <a:gd name="adj" fmla="val 165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矩形 15"/>
            <p:cNvSpPr/>
            <p:nvPr/>
          </p:nvSpPr>
          <p:spPr>
            <a:xfrm>
              <a:off x="1334876" y="3849681"/>
              <a:ext cx="1706593" cy="379714"/>
            </a:xfrm>
            <a:prstGeom prst="rect">
              <a:avLst/>
            </a:prstGeom>
          </p:spPr>
          <p:txBody>
            <a:bodyPr wrap="square">
              <a:spAutoFit/>
            </a:bodyPr>
            <a:lstStyle/>
            <a:p>
              <a:pPr>
                <a:spcBef>
                  <a:spcPct val="50000"/>
                </a:spcBef>
              </a:pPr>
              <a:r>
                <a:rPr lang="zh-CN" altLang="en-US" sz="1600" dirty="0">
                  <a:solidFill>
                    <a:schemeClr val="bg1"/>
                  </a:solidFill>
                  <a:latin typeface="微软雅黑" pitchFamily="34" charset="-122"/>
                  <a:ea typeface="微软雅黑" pitchFamily="34" charset="-122"/>
                </a:rPr>
                <a:t>一是落实课程，创设劳动教育平台。</a:t>
              </a:r>
              <a:endParaRPr lang="en-US" altLang="zh-CN" sz="1600" dirty="0">
                <a:solidFill>
                  <a:schemeClr val="bg1"/>
                </a:solidFill>
                <a:latin typeface="微软雅黑" pitchFamily="34" charset="-122"/>
                <a:ea typeface="微软雅黑" pitchFamily="34" charset="-122"/>
              </a:endParaRPr>
            </a:p>
          </p:txBody>
        </p:sp>
      </p:grpSp>
      <p:pic>
        <p:nvPicPr>
          <p:cNvPr id="31" name="图片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6675" y="3025319"/>
            <a:ext cx="1485223" cy="988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9743" y="3025320"/>
            <a:ext cx="1485222" cy="988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12500" t="20065" r="8494" b="20742"/>
          <a:stretch/>
        </p:blipFill>
        <p:spPr>
          <a:xfrm>
            <a:off x="5579742" y="1202253"/>
            <a:ext cx="3196441" cy="15935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34" name="图片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105" y="1202253"/>
            <a:ext cx="5011927" cy="28179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337459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300"/>
                                            <p:tgtEl>
                                              <p:spTgt spid="34"/>
                                            </p:tgtEl>
                                          </p:cBhvr>
                                        </p:animEffect>
                                      </p:childTnLst>
                                    </p:cTn>
                                  </p:par>
                                </p:childTnLst>
                              </p:cTn>
                            </p:par>
                            <p:par>
                              <p:cTn id="8" fill="hold">
                                <p:stCondLst>
                                  <p:cond delay="300"/>
                                </p:stCondLst>
                                <p:childTnLst>
                                  <p:par>
                                    <p:cTn id="9" presetID="2" presetClass="entr" presetSubtype="1" fill="hold" nodeType="afterEffect" p14:presetBounceEnd="66667">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14:bounceEnd="66667">
                                          <p:cBhvr additive="base">
                                            <p:cTn id="11" dur="300" fill="hold"/>
                                            <p:tgtEl>
                                              <p:spTgt spid="32"/>
                                            </p:tgtEl>
                                            <p:attrNameLst>
                                              <p:attrName>ppt_x</p:attrName>
                                            </p:attrNameLst>
                                          </p:cBhvr>
                                          <p:tavLst>
                                            <p:tav tm="0">
                                              <p:val>
                                                <p:strVal val="#ppt_x"/>
                                              </p:val>
                                            </p:tav>
                                            <p:tav tm="100000">
                                              <p:val>
                                                <p:strVal val="#ppt_x"/>
                                              </p:val>
                                            </p:tav>
                                          </p:tavLst>
                                        </p:anim>
                                        <p:anim calcmode="lin" valueType="num" p14:bounceEnd="66667">
                                          <p:cBhvr additive="base">
                                            <p:cTn id="12" dur="300" fill="hold"/>
                                            <p:tgtEl>
                                              <p:spTgt spid="32"/>
                                            </p:tgtEl>
                                            <p:attrNameLst>
                                              <p:attrName>ppt_y</p:attrName>
                                            </p:attrNameLst>
                                          </p:cBhvr>
                                          <p:tavLst>
                                            <p:tav tm="0">
                                              <p:val>
                                                <p:strVal val="0-#ppt_h/2"/>
                                              </p:val>
                                            </p:tav>
                                            <p:tav tm="100000">
                                              <p:val>
                                                <p:strVal val="#ppt_y"/>
                                              </p:val>
                                            </p:tav>
                                          </p:tavLst>
                                        </p:anim>
                                      </p:childTnLst>
                                    </p:cTn>
                                  </p:par>
                                </p:childTnLst>
                              </p:cTn>
                            </p:par>
                            <p:par>
                              <p:cTn id="13" fill="hold">
                                <p:stCondLst>
                                  <p:cond delay="600"/>
                                </p:stCondLst>
                                <p:childTnLst>
                                  <p:par>
                                    <p:cTn id="14" presetID="1"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par>
                                    <p:cTn id="16" presetID="42" presetClass="path" presetSubtype="0" fill="hold" nodeType="withEffect" p14:presetBounceEnd="66667">
                                      <p:stCondLst>
                                        <p:cond delay="0"/>
                                      </p:stCondLst>
                                      <p:childTnLst>
                                        <p:animMotion origin="layout" path="M 5E-6 7.40741E-7 L 0.08455 -0.28086 " pathEditMode="relative" rAng="0" ptsTypes="AA" p14:bounceEnd="66667">
                                          <p:cBhvr>
                                            <p:cTn id="17" dur="300" spd="-100000" fill="hold"/>
                                            <p:tgtEl>
                                              <p:spTgt spid="31"/>
                                            </p:tgtEl>
                                            <p:attrNameLst>
                                              <p:attrName>ppt_x</p:attrName>
                                              <p:attrName>ppt_y</p:attrName>
                                            </p:attrNameLst>
                                          </p:cBhvr>
                                          <p:rCtr x="4219" y="-14043"/>
                                        </p:animMotion>
                                      </p:childTnLst>
                                    </p:cTn>
                                  </p:par>
                                </p:childTnLst>
                              </p:cTn>
                            </p:par>
                            <p:par>
                              <p:cTn id="18" fill="hold">
                                <p:stCondLst>
                                  <p:cond delay="900"/>
                                </p:stCondLst>
                                <p:childTnLst>
                                  <p:par>
                                    <p:cTn id="19" presetID="1"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42" presetClass="path" presetSubtype="0" fill="hold" nodeType="withEffect" p14:presetBounceEnd="66667">
                                      <p:stCondLst>
                                        <p:cond delay="0"/>
                                      </p:stCondLst>
                                      <p:childTnLst>
                                        <p:animMotion origin="layout" path="M 4.16667E-6 -2.46914E-7 L -0.08386 -0.27068 " pathEditMode="relative" rAng="0" ptsTypes="AA" p14:bounceEnd="66667">
                                          <p:cBhvr>
                                            <p:cTn id="22" dur="300" spd="-100000" fill="hold"/>
                                            <p:tgtEl>
                                              <p:spTgt spid="33"/>
                                            </p:tgtEl>
                                            <p:attrNameLst>
                                              <p:attrName>ppt_x</p:attrName>
                                              <p:attrName>ppt_y</p:attrName>
                                            </p:attrNameLst>
                                          </p:cBhvr>
                                          <p:rCtr x="-4201" y="-13549"/>
                                        </p:animMotion>
                                      </p:childTnLst>
                                    </p:cTn>
                                  </p:par>
                                </p:childTnLst>
                              </p:cTn>
                            </p:par>
                            <p:par>
                              <p:cTn id="23" fill="hold">
                                <p:stCondLst>
                                  <p:cond delay="1200"/>
                                </p:stCondLst>
                                <p:childTnLst>
                                  <p:par>
                                    <p:cTn id="24" presetID="10" presetClass="entr" presetSubtype="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300"/>
                                            <p:tgtEl>
                                              <p:spTgt spid="34"/>
                                            </p:tgtEl>
                                          </p:cBhvr>
                                        </p:animEffect>
                                      </p:childTnLst>
                                    </p:cTn>
                                  </p:par>
                                </p:childTnLst>
                              </p:cTn>
                            </p:par>
                            <p:par>
                              <p:cTn id="8" fill="hold">
                                <p:stCondLst>
                                  <p:cond delay="300"/>
                                </p:stCondLst>
                                <p:childTnLst>
                                  <p:par>
                                    <p:cTn id="9" presetID="2" presetClass="entr" presetSubtype="1"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300" fill="hold"/>
                                            <p:tgtEl>
                                              <p:spTgt spid="32"/>
                                            </p:tgtEl>
                                            <p:attrNameLst>
                                              <p:attrName>ppt_x</p:attrName>
                                            </p:attrNameLst>
                                          </p:cBhvr>
                                          <p:tavLst>
                                            <p:tav tm="0">
                                              <p:val>
                                                <p:strVal val="#ppt_x"/>
                                              </p:val>
                                            </p:tav>
                                            <p:tav tm="100000">
                                              <p:val>
                                                <p:strVal val="#ppt_x"/>
                                              </p:val>
                                            </p:tav>
                                          </p:tavLst>
                                        </p:anim>
                                        <p:anim calcmode="lin" valueType="num">
                                          <p:cBhvr additive="base">
                                            <p:cTn id="12" dur="300" fill="hold"/>
                                            <p:tgtEl>
                                              <p:spTgt spid="32"/>
                                            </p:tgtEl>
                                            <p:attrNameLst>
                                              <p:attrName>ppt_y</p:attrName>
                                            </p:attrNameLst>
                                          </p:cBhvr>
                                          <p:tavLst>
                                            <p:tav tm="0">
                                              <p:val>
                                                <p:strVal val="0-#ppt_h/2"/>
                                              </p:val>
                                            </p:tav>
                                            <p:tav tm="100000">
                                              <p:val>
                                                <p:strVal val="#ppt_y"/>
                                              </p:val>
                                            </p:tav>
                                          </p:tavLst>
                                        </p:anim>
                                      </p:childTnLst>
                                    </p:cTn>
                                  </p:par>
                                </p:childTnLst>
                              </p:cTn>
                            </p:par>
                            <p:par>
                              <p:cTn id="13" fill="hold">
                                <p:stCondLst>
                                  <p:cond delay="600"/>
                                </p:stCondLst>
                                <p:childTnLst>
                                  <p:par>
                                    <p:cTn id="14" presetID="1"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par>
                                    <p:cTn id="16" presetID="42" presetClass="path" presetSubtype="0" fill="hold" nodeType="withEffect">
                                      <p:stCondLst>
                                        <p:cond delay="0"/>
                                      </p:stCondLst>
                                      <p:childTnLst>
                                        <p:animMotion origin="layout" path="M 5E-6 7.40741E-7 L 0.08455 -0.28086 " pathEditMode="relative" rAng="0" ptsTypes="AA">
                                          <p:cBhvr>
                                            <p:cTn id="17" dur="300" spd="-100000" fill="hold"/>
                                            <p:tgtEl>
                                              <p:spTgt spid="31"/>
                                            </p:tgtEl>
                                            <p:attrNameLst>
                                              <p:attrName>ppt_x</p:attrName>
                                              <p:attrName>ppt_y</p:attrName>
                                            </p:attrNameLst>
                                          </p:cBhvr>
                                          <p:rCtr x="4219" y="-14043"/>
                                        </p:animMotion>
                                      </p:childTnLst>
                                    </p:cTn>
                                  </p:par>
                                </p:childTnLst>
                              </p:cTn>
                            </p:par>
                            <p:par>
                              <p:cTn id="18" fill="hold">
                                <p:stCondLst>
                                  <p:cond delay="900"/>
                                </p:stCondLst>
                                <p:childTnLst>
                                  <p:par>
                                    <p:cTn id="19" presetID="1"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42" presetClass="path" presetSubtype="0" fill="hold" nodeType="withEffect">
                                      <p:stCondLst>
                                        <p:cond delay="0"/>
                                      </p:stCondLst>
                                      <p:childTnLst>
                                        <p:animMotion origin="layout" path="M 4.16667E-6 -2.46914E-7 L -0.08386 -0.27068 " pathEditMode="relative" rAng="0" ptsTypes="AA">
                                          <p:cBhvr>
                                            <p:cTn id="22" dur="300" spd="-100000" fill="hold"/>
                                            <p:tgtEl>
                                              <p:spTgt spid="33"/>
                                            </p:tgtEl>
                                            <p:attrNameLst>
                                              <p:attrName>ppt_x</p:attrName>
                                              <p:attrName>ppt_y</p:attrName>
                                            </p:attrNameLst>
                                          </p:cBhvr>
                                          <p:rCtr x="-4201" y="-13549"/>
                                        </p:animMotion>
                                      </p:childTnLst>
                                    </p:cTn>
                                  </p:par>
                                </p:childTnLst>
                              </p:cTn>
                            </p:par>
                            <p:par>
                              <p:cTn id="23" fill="hold">
                                <p:stCondLst>
                                  <p:cond delay="1200"/>
                                </p:stCondLst>
                                <p:childTnLst>
                                  <p:par>
                                    <p:cTn id="24" presetID="10" presetClass="entr" presetSubtype="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7F7F7"/>
            </a:gs>
            <a:gs pos="68000">
              <a:schemeClr val="bg1">
                <a:lumMod val="95000"/>
              </a:schemeClr>
            </a:gs>
          </a:gsLst>
          <a:lin ang="2700000" scaled="1"/>
          <a:tileRect/>
        </a:gradFill>
        <a:effectLst/>
      </p:bgPr>
    </p:bg>
    <p:spTree>
      <p:nvGrpSpPr>
        <p:cNvPr id="1" name=""/>
        <p:cNvGrpSpPr/>
        <p:nvPr/>
      </p:nvGrpSpPr>
      <p:grpSpPr>
        <a:xfrm>
          <a:off x="0" y="0"/>
          <a:ext cx="0" cy="0"/>
          <a:chOff x="0" y="0"/>
          <a:chExt cx="0" cy="0"/>
        </a:xfrm>
      </p:grpSpPr>
      <p:sp>
        <p:nvSpPr>
          <p:cNvPr id="35" name="矩形 34"/>
          <p:cNvSpPr/>
          <p:nvPr/>
        </p:nvSpPr>
        <p:spPr>
          <a:xfrm>
            <a:off x="-1" y="3300036"/>
            <a:ext cx="9144001" cy="184346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50" name="文本框 49"/>
          <p:cNvSpPr txBox="1"/>
          <p:nvPr/>
        </p:nvSpPr>
        <p:spPr>
          <a:xfrm>
            <a:off x="1290207" y="193627"/>
            <a:ext cx="5032147" cy="369332"/>
          </a:xfrm>
          <a:prstGeom prst="rect">
            <a:avLst/>
          </a:prstGeom>
          <a:noFill/>
        </p:spPr>
        <p:txBody>
          <a:bodyPr wrap="none" rtlCol="0">
            <a:spAutoFit/>
          </a:bodyPr>
          <a:lstStyle/>
          <a:p>
            <a:r>
              <a:rPr lang="zh-CN" altLang="en-US" sz="1800" spc="300" dirty="0">
                <a:latin typeface="微软雅黑" panose="020B0503020204020204" pitchFamily="34" charset="-122"/>
                <a:ea typeface="微软雅黑" panose="020B0503020204020204" pitchFamily="34" charset="-122"/>
              </a:rPr>
              <a:t>积极实践，稳步推进，全面实施劳动教育</a:t>
            </a:r>
          </a:p>
        </p:txBody>
      </p:sp>
      <p:sp>
        <p:nvSpPr>
          <p:cNvPr id="13"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schemeClr val="tx1">
                    <a:lumMod val="65000"/>
                    <a:lumOff val="35000"/>
                  </a:scheme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schemeClr val="tx1">
                  <a:lumMod val="65000"/>
                  <a:lumOff val="35000"/>
                </a:schemeClr>
              </a:solidFill>
              <a:latin typeface="IrisUPC" panose="020B0604020202020204" pitchFamily="34" charset="-34"/>
              <a:ea typeface="宋体" pitchFamily="2" charset="-122"/>
              <a:cs typeface="IrisUPC" panose="020B0604020202020204" pitchFamily="34" charset="-34"/>
            </a:endParaRPr>
          </a:p>
        </p:txBody>
      </p:sp>
      <p:grpSp>
        <p:nvGrpSpPr>
          <p:cNvPr id="14" name="组合 13"/>
          <p:cNvGrpSpPr/>
          <p:nvPr/>
        </p:nvGrpSpPr>
        <p:grpSpPr>
          <a:xfrm>
            <a:off x="5109851" y="597085"/>
            <a:ext cx="3708685" cy="351491"/>
            <a:chOff x="1233513" y="3849681"/>
            <a:chExt cx="1845499" cy="394224"/>
          </a:xfrm>
          <a:effectLst/>
        </p:grpSpPr>
        <p:sp>
          <p:nvSpPr>
            <p:cNvPr id="15" name="圆角矩形 14"/>
            <p:cNvSpPr/>
            <p:nvPr/>
          </p:nvSpPr>
          <p:spPr>
            <a:xfrm>
              <a:off x="1233513" y="3871875"/>
              <a:ext cx="1845499" cy="372030"/>
            </a:xfrm>
            <a:prstGeom prst="roundRect">
              <a:avLst>
                <a:gd name="adj" fmla="val 165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矩形 15"/>
            <p:cNvSpPr/>
            <p:nvPr/>
          </p:nvSpPr>
          <p:spPr>
            <a:xfrm>
              <a:off x="1334876" y="3849681"/>
              <a:ext cx="1706593" cy="379714"/>
            </a:xfrm>
            <a:prstGeom prst="rect">
              <a:avLst/>
            </a:prstGeom>
          </p:spPr>
          <p:txBody>
            <a:bodyPr wrap="square">
              <a:spAutoFit/>
            </a:bodyPr>
            <a:lstStyle/>
            <a:p>
              <a:pPr>
                <a:spcBef>
                  <a:spcPct val="50000"/>
                </a:spcBef>
              </a:pPr>
              <a:r>
                <a:rPr lang="zh-CN" altLang="en-US" sz="1600" dirty="0">
                  <a:solidFill>
                    <a:schemeClr val="bg1"/>
                  </a:solidFill>
                  <a:latin typeface="微软雅黑" pitchFamily="34" charset="-122"/>
                  <a:ea typeface="微软雅黑" pitchFamily="34" charset="-122"/>
                </a:rPr>
                <a:t>一是落实课程，创设劳动教育平台。</a:t>
              </a:r>
              <a:endParaRPr lang="en-US" altLang="zh-CN" sz="1600" dirty="0">
                <a:solidFill>
                  <a:schemeClr val="bg1"/>
                </a:solidFill>
                <a:latin typeface="微软雅黑" pitchFamily="34" charset="-122"/>
                <a:ea typeface="微软雅黑" pitchFamily="34" charset="-122"/>
              </a:endParaRPr>
            </a:p>
          </p:txBody>
        </p:sp>
      </p:grpSp>
      <p:grpSp>
        <p:nvGrpSpPr>
          <p:cNvPr id="17" name="组合 16"/>
          <p:cNvGrpSpPr/>
          <p:nvPr/>
        </p:nvGrpSpPr>
        <p:grpSpPr>
          <a:xfrm>
            <a:off x="489310" y="1994300"/>
            <a:ext cx="1934361" cy="2156898"/>
            <a:chOff x="498827" y="1498648"/>
            <a:chExt cx="2541957" cy="2834393"/>
          </a:xfrm>
        </p:grpSpPr>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l="31122" r="1125"/>
            <a:stretch/>
          </p:blipFill>
          <p:spPr>
            <a:xfrm>
              <a:off x="498827" y="1498648"/>
              <a:ext cx="2541957" cy="2501211"/>
            </a:xfrm>
            <a:prstGeom prst="ellipse">
              <a:avLst/>
            </a:prstGeom>
            <a:ln w="63500" cap="rnd">
              <a:solidFill>
                <a:schemeClr val="bg1"/>
              </a:solidFill>
            </a:ln>
            <a:effectLst>
              <a:outerShdw blurRad="63500" sx="102000" sy="102000" algn="ctr" rotWithShape="0">
                <a:prstClr val="black">
                  <a:alpha val="40000"/>
                </a:prstClr>
              </a:outerShdw>
            </a:effectLst>
          </p:spPr>
        </p:pic>
        <p:sp>
          <p:nvSpPr>
            <p:cNvPr id="19" name="圆角矩形 18"/>
            <p:cNvSpPr/>
            <p:nvPr/>
          </p:nvSpPr>
          <p:spPr>
            <a:xfrm>
              <a:off x="730589" y="3705413"/>
              <a:ext cx="2063372" cy="627628"/>
            </a:xfrm>
            <a:prstGeom prst="roundRect">
              <a:avLst>
                <a:gd name="adj" fmla="val 8860"/>
              </a:avLst>
            </a:prstGeom>
            <a:solidFill>
              <a:srgbClr val="C00000"/>
            </a:solidFill>
            <a:ln w="63500" cap="rnd">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爱国主义</a:t>
              </a:r>
              <a:endParaRPr lang="zh-CN" altLang="en-US" sz="2000" dirty="0" smtClean="0">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2601614" y="2013305"/>
            <a:ext cx="1910105" cy="2137892"/>
            <a:chOff x="3391691" y="1523622"/>
            <a:chExt cx="2510082" cy="2809419"/>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1691" y="1523622"/>
              <a:ext cx="2510082" cy="2510082"/>
            </a:xfrm>
            <a:prstGeom prst="ellipse">
              <a:avLst/>
            </a:prstGeom>
            <a:ln w="63500" cap="rnd">
              <a:solidFill>
                <a:schemeClr val="bg1"/>
              </a:solidFill>
            </a:ln>
            <a:effectLst>
              <a:outerShdw blurRad="63500" sx="102000" sy="102000" algn="ctr" rotWithShape="0">
                <a:prstClr val="black">
                  <a:alpha val="40000"/>
                </a:prstClr>
              </a:outerShdw>
            </a:effectLst>
          </p:spPr>
        </p:pic>
        <p:sp>
          <p:nvSpPr>
            <p:cNvPr id="22" name="圆角矩形 21"/>
            <p:cNvSpPr/>
            <p:nvPr/>
          </p:nvSpPr>
          <p:spPr>
            <a:xfrm>
              <a:off x="3615047" y="3705413"/>
              <a:ext cx="2063372" cy="627628"/>
            </a:xfrm>
            <a:prstGeom prst="roundRect">
              <a:avLst>
                <a:gd name="adj" fmla="val 8860"/>
              </a:avLst>
            </a:prstGeom>
            <a:solidFill>
              <a:srgbClr val="C00000"/>
            </a:solidFill>
            <a:ln w="63500" cap="rnd">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传统美德</a:t>
              </a:r>
              <a:endParaRPr lang="zh-CN" altLang="en-US" sz="2000" dirty="0" smtClean="0">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4689662" y="2013305"/>
            <a:ext cx="1916797" cy="2137892"/>
            <a:chOff x="6271752" y="1523622"/>
            <a:chExt cx="2518876" cy="2809419"/>
          </a:xfrm>
        </p:grpSpPr>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1752" y="1523622"/>
              <a:ext cx="2518876" cy="2518876"/>
            </a:xfrm>
            <a:prstGeom prst="ellipse">
              <a:avLst/>
            </a:prstGeom>
            <a:ln w="63500" cap="rnd">
              <a:solidFill>
                <a:schemeClr val="bg1"/>
              </a:solidFill>
            </a:ln>
            <a:effectLst>
              <a:outerShdw blurRad="63500" sx="102000" sy="102000" algn="ctr" rotWithShape="0">
                <a:prstClr val="black">
                  <a:alpha val="40000"/>
                </a:prstClr>
              </a:outerShdw>
            </a:effectLst>
          </p:spPr>
        </p:pic>
        <p:sp>
          <p:nvSpPr>
            <p:cNvPr id="25" name="圆角矩形 24"/>
            <p:cNvSpPr/>
            <p:nvPr/>
          </p:nvSpPr>
          <p:spPr>
            <a:xfrm>
              <a:off x="6499505" y="3705413"/>
              <a:ext cx="2063372" cy="627628"/>
            </a:xfrm>
            <a:prstGeom prst="roundRect">
              <a:avLst>
                <a:gd name="adj" fmla="val 8860"/>
              </a:avLst>
            </a:prstGeom>
            <a:solidFill>
              <a:srgbClr val="C00000"/>
            </a:solidFill>
            <a:ln w="63500" cap="rnd">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行为习惯</a:t>
              </a:r>
              <a:endParaRPr lang="zh-CN" altLang="en-US" sz="2000" dirty="0" smtClean="0">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6804659" y="2025282"/>
            <a:ext cx="1912621" cy="2125915"/>
            <a:chOff x="9187233" y="1539362"/>
            <a:chExt cx="2513390" cy="2793679"/>
          </a:xfrm>
        </p:grpSpPr>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l="19160" r="12961"/>
            <a:stretch/>
          </p:blipFill>
          <p:spPr>
            <a:xfrm>
              <a:off x="9187233" y="1539362"/>
              <a:ext cx="2513390" cy="2468518"/>
            </a:xfrm>
            <a:prstGeom prst="ellipse">
              <a:avLst/>
            </a:prstGeom>
            <a:ln w="63500" cap="rnd">
              <a:solidFill>
                <a:schemeClr val="bg1"/>
              </a:solidFill>
            </a:ln>
            <a:effectLst>
              <a:outerShdw blurRad="63500" sx="102000" sy="102000" algn="ctr" rotWithShape="0">
                <a:prstClr val="black">
                  <a:alpha val="40000"/>
                </a:prstClr>
              </a:outerShdw>
            </a:effectLst>
          </p:spPr>
        </p:pic>
        <p:sp>
          <p:nvSpPr>
            <p:cNvPr id="28" name="圆角矩形 27"/>
            <p:cNvSpPr/>
            <p:nvPr/>
          </p:nvSpPr>
          <p:spPr>
            <a:xfrm>
              <a:off x="9383963" y="3705413"/>
              <a:ext cx="2063372" cy="627628"/>
            </a:xfrm>
            <a:prstGeom prst="roundRect">
              <a:avLst>
                <a:gd name="adj" fmla="val 8860"/>
              </a:avLst>
            </a:prstGeom>
            <a:solidFill>
              <a:srgbClr val="C00000"/>
            </a:solidFill>
            <a:ln w="63500" cap="rnd">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法治教育</a:t>
              </a:r>
              <a:endParaRPr lang="zh-CN" altLang="en-US" sz="2000" dirty="0" smtClean="0">
                <a:latin typeface="微软雅黑" panose="020B0503020204020204" pitchFamily="34" charset="-122"/>
                <a:ea typeface="微软雅黑" panose="020B0503020204020204" pitchFamily="34" charset="-122"/>
              </a:endParaRPr>
            </a:p>
          </p:txBody>
        </p:sp>
      </p:grpSp>
      <p:sp>
        <p:nvSpPr>
          <p:cNvPr id="29" name="圆角矩形 28"/>
          <p:cNvSpPr/>
          <p:nvPr/>
        </p:nvSpPr>
        <p:spPr>
          <a:xfrm>
            <a:off x="1514524" y="1233123"/>
            <a:ext cx="6114951" cy="436555"/>
          </a:xfrm>
          <a:prstGeom prst="roundRect">
            <a:avLst>
              <a:gd name="adj" fmla="val 0"/>
            </a:avLst>
          </a:prstGeom>
          <a:solidFill>
            <a:srgbClr val="C0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latin typeface="微软雅黑" panose="020B0503020204020204" pitchFamily="34" charset="-122"/>
                <a:ea typeface="微软雅黑" panose="020B0503020204020204" pitchFamily="34" charset="-122"/>
              </a:rPr>
              <a:t>引导学校在劳动教育实施过程中深入持久的对学生进行</a:t>
            </a:r>
          </a:p>
        </p:txBody>
      </p:sp>
      <p:sp>
        <p:nvSpPr>
          <p:cNvPr id="30" name="文本框 29"/>
          <p:cNvSpPr txBox="1"/>
          <p:nvPr/>
        </p:nvSpPr>
        <p:spPr>
          <a:xfrm>
            <a:off x="1521523" y="4230187"/>
            <a:ext cx="5987940" cy="707886"/>
          </a:xfrm>
          <a:prstGeom prst="rect">
            <a:avLst/>
          </a:prstGeom>
          <a:noFill/>
        </p:spPr>
        <p:txBody>
          <a:bodyPr wrap="square" rtlCol="0">
            <a:spAutoFit/>
          </a:bodyPr>
          <a:lstStyle/>
          <a:p>
            <a:pPr algn="ctr"/>
            <a:r>
              <a:rPr lang="zh-CN" altLang="en-US" sz="2800" dirty="0">
                <a:latin typeface="微软雅黑" panose="020B0503020204020204" pitchFamily="34" charset="-122"/>
                <a:ea typeface="微软雅黑" panose="020B0503020204020204" pitchFamily="34" charset="-122"/>
              </a:rPr>
              <a:t>实现劳动的</a:t>
            </a:r>
            <a:r>
              <a:rPr lang="zh-CN" altLang="en-US" sz="4000" b="1" dirty="0">
                <a:solidFill>
                  <a:srgbClr val="FF0000"/>
                </a:solidFill>
                <a:latin typeface="微软雅黑" panose="020B0503020204020204" pitchFamily="34" charset="-122"/>
                <a:ea typeface="微软雅黑" panose="020B0503020204020204" pitchFamily="34" charset="-122"/>
              </a:rPr>
              <a:t>育人功能</a:t>
            </a:r>
          </a:p>
        </p:txBody>
      </p:sp>
    </p:spTree>
    <p:extLst>
      <p:ext uri="{BB962C8B-B14F-4D97-AF65-F5344CB8AC3E}">
        <p14:creationId xmlns:p14="http://schemas.microsoft.com/office/powerpoint/2010/main" val="1371570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grpId="0" nodeType="afterEffect">
                                      <p:stCondLst>
                                        <p:cond delay="0"/>
                                      </p:stCondLst>
                                      <p:childTnLst>
                                        <p:animEffect transition="out" filter="wipe(up)">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par>
                              <p:cTn id="8" fill="hold">
                                <p:stCondLst>
                                  <p:cond delay="500"/>
                                </p:stCondLst>
                                <p:childTnLst>
                                  <p:par>
                                    <p:cTn id="9" presetID="2" presetClass="entr" presetSubtype="1" fill="hold" grpId="0" nodeType="afterEffect" p14:presetBounceEnd="64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4000">
                                          <p:cBhvr additive="base">
                                            <p:cTn id="11" dur="300" fill="hold"/>
                                            <p:tgtEl>
                                              <p:spTgt spid="29"/>
                                            </p:tgtEl>
                                            <p:attrNameLst>
                                              <p:attrName>ppt_x</p:attrName>
                                            </p:attrNameLst>
                                          </p:cBhvr>
                                          <p:tavLst>
                                            <p:tav tm="0">
                                              <p:val>
                                                <p:strVal val="#ppt_x"/>
                                              </p:val>
                                            </p:tav>
                                            <p:tav tm="100000">
                                              <p:val>
                                                <p:strVal val="#ppt_x"/>
                                              </p:val>
                                            </p:tav>
                                          </p:tavLst>
                                        </p:anim>
                                        <p:anim calcmode="lin" valueType="num" p14:bounceEnd="64000">
                                          <p:cBhvr additive="base">
                                            <p:cTn id="12" dur="300" fill="hold"/>
                                            <p:tgtEl>
                                              <p:spTgt spid="29"/>
                                            </p:tgtEl>
                                            <p:attrNameLst>
                                              <p:attrName>ppt_y</p:attrName>
                                            </p:attrNameLst>
                                          </p:cBhvr>
                                          <p:tavLst>
                                            <p:tav tm="0">
                                              <p:val>
                                                <p:strVal val="0-#ppt_h/2"/>
                                              </p:val>
                                            </p:tav>
                                            <p:tav tm="100000">
                                              <p:val>
                                                <p:strVal val="#ppt_y"/>
                                              </p:val>
                                            </p:tav>
                                          </p:tavLst>
                                        </p:anim>
                                      </p:childTnLst>
                                    </p:cTn>
                                  </p:par>
                                </p:childTnLst>
                              </p:cTn>
                            </p:par>
                            <p:par>
                              <p:cTn id="13" fill="hold">
                                <p:stCondLst>
                                  <p:cond delay="800"/>
                                </p:stCondLst>
                                <p:childTnLst>
                                  <p:par>
                                    <p:cTn id="14" presetID="53" presetClass="entr" presetSubtype="16"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250" fill="hold"/>
                                            <p:tgtEl>
                                              <p:spTgt spid="17"/>
                                            </p:tgtEl>
                                            <p:attrNameLst>
                                              <p:attrName>ppt_w</p:attrName>
                                            </p:attrNameLst>
                                          </p:cBhvr>
                                          <p:tavLst>
                                            <p:tav tm="0">
                                              <p:val>
                                                <p:fltVal val="0"/>
                                              </p:val>
                                            </p:tav>
                                            <p:tav tm="100000">
                                              <p:val>
                                                <p:strVal val="#ppt_w"/>
                                              </p:val>
                                            </p:tav>
                                          </p:tavLst>
                                        </p:anim>
                                        <p:anim calcmode="lin" valueType="num">
                                          <p:cBhvr>
                                            <p:cTn id="17" dur="250" fill="hold"/>
                                            <p:tgtEl>
                                              <p:spTgt spid="17"/>
                                            </p:tgtEl>
                                            <p:attrNameLst>
                                              <p:attrName>ppt_h</p:attrName>
                                            </p:attrNameLst>
                                          </p:cBhvr>
                                          <p:tavLst>
                                            <p:tav tm="0">
                                              <p:val>
                                                <p:fltVal val="0"/>
                                              </p:val>
                                            </p:tav>
                                            <p:tav tm="100000">
                                              <p:val>
                                                <p:strVal val="#ppt_h"/>
                                              </p:val>
                                            </p:tav>
                                          </p:tavLst>
                                        </p:anim>
                                        <p:animEffect transition="in" filter="fade">
                                          <p:cBhvr>
                                            <p:cTn id="18" dur="250"/>
                                            <p:tgtEl>
                                              <p:spTgt spid="17"/>
                                            </p:tgtEl>
                                          </p:cBhvr>
                                        </p:animEffect>
                                      </p:childTnLst>
                                    </p:cTn>
                                  </p:par>
                                  <p:par>
                                    <p:cTn id="19" presetID="6" presetClass="emph" presetSubtype="0" fill="hold" nodeType="withEffect">
                                      <p:stCondLst>
                                        <p:cond delay="250"/>
                                      </p:stCondLst>
                                      <p:childTnLst>
                                        <p:animScale>
                                          <p:cBhvr>
                                            <p:cTn id="20" dur="100" fill="hold"/>
                                            <p:tgtEl>
                                              <p:spTgt spid="17"/>
                                            </p:tgtEl>
                                          </p:cBhvr>
                                          <p:by x="105000" y="105000"/>
                                        </p:animScale>
                                      </p:childTnLst>
                                    </p:cTn>
                                  </p:par>
                                  <p:par>
                                    <p:cTn id="21" presetID="6" presetClass="emph" presetSubtype="0" fill="hold" nodeType="withEffect">
                                      <p:stCondLst>
                                        <p:cond delay="350"/>
                                      </p:stCondLst>
                                      <p:childTnLst>
                                        <p:animScale>
                                          <p:cBhvr>
                                            <p:cTn id="22" dur="100" fill="hold"/>
                                            <p:tgtEl>
                                              <p:spTgt spid="17"/>
                                            </p:tgtEl>
                                          </p:cBhvr>
                                          <p:by x="95000" y="95000"/>
                                        </p:animScale>
                                      </p:childTnLst>
                                    </p:cTn>
                                  </p:par>
                                </p:childTnLst>
                              </p:cTn>
                            </p:par>
                            <p:par>
                              <p:cTn id="23" fill="hold">
                                <p:stCondLst>
                                  <p:cond delay="1250"/>
                                </p:stCondLst>
                                <p:childTnLst>
                                  <p:par>
                                    <p:cTn id="24" presetID="53" presetClass="entr" presetSubtype="16"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250" fill="hold"/>
                                            <p:tgtEl>
                                              <p:spTgt spid="20"/>
                                            </p:tgtEl>
                                            <p:attrNameLst>
                                              <p:attrName>ppt_w</p:attrName>
                                            </p:attrNameLst>
                                          </p:cBhvr>
                                          <p:tavLst>
                                            <p:tav tm="0">
                                              <p:val>
                                                <p:fltVal val="0"/>
                                              </p:val>
                                            </p:tav>
                                            <p:tav tm="100000">
                                              <p:val>
                                                <p:strVal val="#ppt_w"/>
                                              </p:val>
                                            </p:tav>
                                          </p:tavLst>
                                        </p:anim>
                                        <p:anim calcmode="lin" valueType="num">
                                          <p:cBhvr>
                                            <p:cTn id="27" dur="250" fill="hold"/>
                                            <p:tgtEl>
                                              <p:spTgt spid="20"/>
                                            </p:tgtEl>
                                            <p:attrNameLst>
                                              <p:attrName>ppt_h</p:attrName>
                                            </p:attrNameLst>
                                          </p:cBhvr>
                                          <p:tavLst>
                                            <p:tav tm="0">
                                              <p:val>
                                                <p:fltVal val="0"/>
                                              </p:val>
                                            </p:tav>
                                            <p:tav tm="100000">
                                              <p:val>
                                                <p:strVal val="#ppt_h"/>
                                              </p:val>
                                            </p:tav>
                                          </p:tavLst>
                                        </p:anim>
                                        <p:animEffect transition="in" filter="fade">
                                          <p:cBhvr>
                                            <p:cTn id="28" dur="250"/>
                                            <p:tgtEl>
                                              <p:spTgt spid="20"/>
                                            </p:tgtEl>
                                          </p:cBhvr>
                                        </p:animEffect>
                                      </p:childTnLst>
                                    </p:cTn>
                                  </p:par>
                                  <p:par>
                                    <p:cTn id="29" presetID="6" presetClass="emph" presetSubtype="0" fill="hold" nodeType="withEffect">
                                      <p:stCondLst>
                                        <p:cond delay="250"/>
                                      </p:stCondLst>
                                      <p:childTnLst>
                                        <p:animScale>
                                          <p:cBhvr>
                                            <p:cTn id="30" dur="100" fill="hold"/>
                                            <p:tgtEl>
                                              <p:spTgt spid="20"/>
                                            </p:tgtEl>
                                          </p:cBhvr>
                                          <p:by x="105000" y="105000"/>
                                        </p:animScale>
                                      </p:childTnLst>
                                    </p:cTn>
                                  </p:par>
                                  <p:par>
                                    <p:cTn id="31" presetID="6" presetClass="emph" presetSubtype="0" fill="hold" nodeType="withEffect">
                                      <p:stCondLst>
                                        <p:cond delay="350"/>
                                      </p:stCondLst>
                                      <p:childTnLst>
                                        <p:animScale>
                                          <p:cBhvr>
                                            <p:cTn id="32" dur="100" fill="hold"/>
                                            <p:tgtEl>
                                              <p:spTgt spid="20"/>
                                            </p:tgtEl>
                                          </p:cBhvr>
                                          <p:by x="95000" y="95000"/>
                                        </p:animScale>
                                      </p:childTnLst>
                                    </p:cTn>
                                  </p:par>
                                </p:childTnLst>
                              </p:cTn>
                            </p:par>
                            <p:par>
                              <p:cTn id="33" fill="hold">
                                <p:stCondLst>
                                  <p:cond delay="1700"/>
                                </p:stCondLst>
                                <p:childTnLst>
                                  <p:par>
                                    <p:cTn id="34" presetID="53" presetClass="entr" presetSubtype="16"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250" fill="hold"/>
                                            <p:tgtEl>
                                              <p:spTgt spid="23"/>
                                            </p:tgtEl>
                                            <p:attrNameLst>
                                              <p:attrName>ppt_w</p:attrName>
                                            </p:attrNameLst>
                                          </p:cBhvr>
                                          <p:tavLst>
                                            <p:tav tm="0">
                                              <p:val>
                                                <p:fltVal val="0"/>
                                              </p:val>
                                            </p:tav>
                                            <p:tav tm="100000">
                                              <p:val>
                                                <p:strVal val="#ppt_w"/>
                                              </p:val>
                                            </p:tav>
                                          </p:tavLst>
                                        </p:anim>
                                        <p:anim calcmode="lin" valueType="num">
                                          <p:cBhvr>
                                            <p:cTn id="37" dur="250" fill="hold"/>
                                            <p:tgtEl>
                                              <p:spTgt spid="23"/>
                                            </p:tgtEl>
                                            <p:attrNameLst>
                                              <p:attrName>ppt_h</p:attrName>
                                            </p:attrNameLst>
                                          </p:cBhvr>
                                          <p:tavLst>
                                            <p:tav tm="0">
                                              <p:val>
                                                <p:fltVal val="0"/>
                                              </p:val>
                                            </p:tav>
                                            <p:tav tm="100000">
                                              <p:val>
                                                <p:strVal val="#ppt_h"/>
                                              </p:val>
                                            </p:tav>
                                          </p:tavLst>
                                        </p:anim>
                                        <p:animEffect transition="in" filter="fade">
                                          <p:cBhvr>
                                            <p:cTn id="38" dur="250"/>
                                            <p:tgtEl>
                                              <p:spTgt spid="23"/>
                                            </p:tgtEl>
                                          </p:cBhvr>
                                        </p:animEffect>
                                      </p:childTnLst>
                                    </p:cTn>
                                  </p:par>
                                  <p:par>
                                    <p:cTn id="39" presetID="6" presetClass="emph" presetSubtype="0" fill="hold" nodeType="withEffect">
                                      <p:stCondLst>
                                        <p:cond delay="250"/>
                                      </p:stCondLst>
                                      <p:childTnLst>
                                        <p:animScale>
                                          <p:cBhvr>
                                            <p:cTn id="40" dur="100" fill="hold"/>
                                            <p:tgtEl>
                                              <p:spTgt spid="23"/>
                                            </p:tgtEl>
                                          </p:cBhvr>
                                          <p:by x="105000" y="105000"/>
                                        </p:animScale>
                                      </p:childTnLst>
                                    </p:cTn>
                                  </p:par>
                                  <p:par>
                                    <p:cTn id="41" presetID="6" presetClass="emph" presetSubtype="0" fill="hold" nodeType="withEffect">
                                      <p:stCondLst>
                                        <p:cond delay="350"/>
                                      </p:stCondLst>
                                      <p:childTnLst>
                                        <p:animScale>
                                          <p:cBhvr>
                                            <p:cTn id="42" dur="100" fill="hold"/>
                                            <p:tgtEl>
                                              <p:spTgt spid="23"/>
                                            </p:tgtEl>
                                          </p:cBhvr>
                                          <p:by x="95000" y="95000"/>
                                        </p:animScale>
                                      </p:childTnLst>
                                    </p:cTn>
                                  </p:par>
                                </p:childTnLst>
                              </p:cTn>
                            </p:par>
                            <p:par>
                              <p:cTn id="43" fill="hold">
                                <p:stCondLst>
                                  <p:cond delay="2150"/>
                                </p:stCondLst>
                                <p:childTnLst>
                                  <p:par>
                                    <p:cTn id="44" presetID="53" presetClass="entr" presetSubtype="16"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250" fill="hold"/>
                                            <p:tgtEl>
                                              <p:spTgt spid="26"/>
                                            </p:tgtEl>
                                            <p:attrNameLst>
                                              <p:attrName>ppt_w</p:attrName>
                                            </p:attrNameLst>
                                          </p:cBhvr>
                                          <p:tavLst>
                                            <p:tav tm="0">
                                              <p:val>
                                                <p:fltVal val="0"/>
                                              </p:val>
                                            </p:tav>
                                            <p:tav tm="100000">
                                              <p:val>
                                                <p:strVal val="#ppt_w"/>
                                              </p:val>
                                            </p:tav>
                                          </p:tavLst>
                                        </p:anim>
                                        <p:anim calcmode="lin" valueType="num">
                                          <p:cBhvr>
                                            <p:cTn id="47" dur="250" fill="hold"/>
                                            <p:tgtEl>
                                              <p:spTgt spid="26"/>
                                            </p:tgtEl>
                                            <p:attrNameLst>
                                              <p:attrName>ppt_h</p:attrName>
                                            </p:attrNameLst>
                                          </p:cBhvr>
                                          <p:tavLst>
                                            <p:tav tm="0">
                                              <p:val>
                                                <p:fltVal val="0"/>
                                              </p:val>
                                            </p:tav>
                                            <p:tav tm="100000">
                                              <p:val>
                                                <p:strVal val="#ppt_h"/>
                                              </p:val>
                                            </p:tav>
                                          </p:tavLst>
                                        </p:anim>
                                        <p:animEffect transition="in" filter="fade">
                                          <p:cBhvr>
                                            <p:cTn id="48" dur="250"/>
                                            <p:tgtEl>
                                              <p:spTgt spid="26"/>
                                            </p:tgtEl>
                                          </p:cBhvr>
                                        </p:animEffect>
                                      </p:childTnLst>
                                    </p:cTn>
                                  </p:par>
                                  <p:par>
                                    <p:cTn id="49" presetID="6" presetClass="emph" presetSubtype="0" fill="hold" nodeType="withEffect">
                                      <p:stCondLst>
                                        <p:cond delay="250"/>
                                      </p:stCondLst>
                                      <p:childTnLst>
                                        <p:animScale>
                                          <p:cBhvr>
                                            <p:cTn id="50" dur="100" fill="hold"/>
                                            <p:tgtEl>
                                              <p:spTgt spid="26"/>
                                            </p:tgtEl>
                                          </p:cBhvr>
                                          <p:by x="105000" y="105000"/>
                                        </p:animScale>
                                      </p:childTnLst>
                                    </p:cTn>
                                  </p:par>
                                  <p:par>
                                    <p:cTn id="51" presetID="6" presetClass="emph" presetSubtype="0" fill="hold" nodeType="withEffect">
                                      <p:stCondLst>
                                        <p:cond delay="350"/>
                                      </p:stCondLst>
                                      <p:childTnLst>
                                        <p:animScale>
                                          <p:cBhvr>
                                            <p:cTn id="52" dur="100" fill="hold"/>
                                            <p:tgtEl>
                                              <p:spTgt spid="26"/>
                                            </p:tgtEl>
                                          </p:cBhvr>
                                          <p:by x="95000" y="95000"/>
                                        </p:animScale>
                                      </p:childTnLst>
                                    </p:cTn>
                                  </p:par>
                                </p:childTnLst>
                              </p:cTn>
                            </p:par>
                            <p:par>
                              <p:cTn id="53" fill="hold">
                                <p:stCondLst>
                                  <p:cond delay="2600"/>
                                </p:stCondLst>
                                <p:childTnLst>
                                  <p:par>
                                    <p:cTn id="54" presetID="53" presetClass="entr" presetSubtype="16"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p:cTn id="56" dur="300" fill="hold"/>
                                            <p:tgtEl>
                                              <p:spTgt spid="30"/>
                                            </p:tgtEl>
                                            <p:attrNameLst>
                                              <p:attrName>ppt_w</p:attrName>
                                            </p:attrNameLst>
                                          </p:cBhvr>
                                          <p:tavLst>
                                            <p:tav tm="0">
                                              <p:val>
                                                <p:fltVal val="0"/>
                                              </p:val>
                                            </p:tav>
                                            <p:tav tm="100000">
                                              <p:val>
                                                <p:strVal val="#ppt_w"/>
                                              </p:val>
                                            </p:tav>
                                          </p:tavLst>
                                        </p:anim>
                                        <p:anim calcmode="lin" valueType="num">
                                          <p:cBhvr>
                                            <p:cTn id="57" dur="300" fill="hold"/>
                                            <p:tgtEl>
                                              <p:spTgt spid="30"/>
                                            </p:tgtEl>
                                            <p:attrNameLst>
                                              <p:attrName>ppt_h</p:attrName>
                                            </p:attrNameLst>
                                          </p:cBhvr>
                                          <p:tavLst>
                                            <p:tav tm="0">
                                              <p:val>
                                                <p:fltVal val="0"/>
                                              </p:val>
                                            </p:tav>
                                            <p:tav tm="100000">
                                              <p:val>
                                                <p:strVal val="#ppt_h"/>
                                              </p:val>
                                            </p:tav>
                                          </p:tavLst>
                                        </p:anim>
                                        <p:animEffect transition="in" filter="fade">
                                          <p:cBhvr>
                                            <p:cTn id="58" dur="3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9" grpId="0" animBg="1"/>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grpId="0" nodeType="afterEffect">
                                      <p:stCondLst>
                                        <p:cond delay="0"/>
                                      </p:stCondLst>
                                      <p:childTnLst>
                                        <p:animEffect transition="out" filter="wipe(up)">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300" fill="hold"/>
                                            <p:tgtEl>
                                              <p:spTgt spid="29"/>
                                            </p:tgtEl>
                                            <p:attrNameLst>
                                              <p:attrName>ppt_x</p:attrName>
                                            </p:attrNameLst>
                                          </p:cBhvr>
                                          <p:tavLst>
                                            <p:tav tm="0">
                                              <p:val>
                                                <p:strVal val="#ppt_x"/>
                                              </p:val>
                                            </p:tav>
                                            <p:tav tm="100000">
                                              <p:val>
                                                <p:strVal val="#ppt_x"/>
                                              </p:val>
                                            </p:tav>
                                          </p:tavLst>
                                        </p:anim>
                                        <p:anim calcmode="lin" valueType="num">
                                          <p:cBhvr additive="base">
                                            <p:cTn id="12" dur="300" fill="hold"/>
                                            <p:tgtEl>
                                              <p:spTgt spid="29"/>
                                            </p:tgtEl>
                                            <p:attrNameLst>
                                              <p:attrName>ppt_y</p:attrName>
                                            </p:attrNameLst>
                                          </p:cBhvr>
                                          <p:tavLst>
                                            <p:tav tm="0">
                                              <p:val>
                                                <p:strVal val="0-#ppt_h/2"/>
                                              </p:val>
                                            </p:tav>
                                            <p:tav tm="100000">
                                              <p:val>
                                                <p:strVal val="#ppt_y"/>
                                              </p:val>
                                            </p:tav>
                                          </p:tavLst>
                                        </p:anim>
                                      </p:childTnLst>
                                    </p:cTn>
                                  </p:par>
                                </p:childTnLst>
                              </p:cTn>
                            </p:par>
                            <p:par>
                              <p:cTn id="13" fill="hold">
                                <p:stCondLst>
                                  <p:cond delay="800"/>
                                </p:stCondLst>
                                <p:childTnLst>
                                  <p:par>
                                    <p:cTn id="14" presetID="53" presetClass="entr" presetSubtype="16"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250" fill="hold"/>
                                            <p:tgtEl>
                                              <p:spTgt spid="17"/>
                                            </p:tgtEl>
                                            <p:attrNameLst>
                                              <p:attrName>ppt_w</p:attrName>
                                            </p:attrNameLst>
                                          </p:cBhvr>
                                          <p:tavLst>
                                            <p:tav tm="0">
                                              <p:val>
                                                <p:fltVal val="0"/>
                                              </p:val>
                                            </p:tav>
                                            <p:tav tm="100000">
                                              <p:val>
                                                <p:strVal val="#ppt_w"/>
                                              </p:val>
                                            </p:tav>
                                          </p:tavLst>
                                        </p:anim>
                                        <p:anim calcmode="lin" valueType="num">
                                          <p:cBhvr>
                                            <p:cTn id="17" dur="250" fill="hold"/>
                                            <p:tgtEl>
                                              <p:spTgt spid="17"/>
                                            </p:tgtEl>
                                            <p:attrNameLst>
                                              <p:attrName>ppt_h</p:attrName>
                                            </p:attrNameLst>
                                          </p:cBhvr>
                                          <p:tavLst>
                                            <p:tav tm="0">
                                              <p:val>
                                                <p:fltVal val="0"/>
                                              </p:val>
                                            </p:tav>
                                            <p:tav tm="100000">
                                              <p:val>
                                                <p:strVal val="#ppt_h"/>
                                              </p:val>
                                            </p:tav>
                                          </p:tavLst>
                                        </p:anim>
                                        <p:animEffect transition="in" filter="fade">
                                          <p:cBhvr>
                                            <p:cTn id="18" dur="250"/>
                                            <p:tgtEl>
                                              <p:spTgt spid="17"/>
                                            </p:tgtEl>
                                          </p:cBhvr>
                                        </p:animEffect>
                                      </p:childTnLst>
                                    </p:cTn>
                                  </p:par>
                                  <p:par>
                                    <p:cTn id="19" presetID="6" presetClass="emph" presetSubtype="0" fill="hold" nodeType="withEffect">
                                      <p:stCondLst>
                                        <p:cond delay="250"/>
                                      </p:stCondLst>
                                      <p:childTnLst>
                                        <p:animScale>
                                          <p:cBhvr>
                                            <p:cTn id="20" dur="100" fill="hold"/>
                                            <p:tgtEl>
                                              <p:spTgt spid="17"/>
                                            </p:tgtEl>
                                          </p:cBhvr>
                                          <p:by x="105000" y="105000"/>
                                        </p:animScale>
                                      </p:childTnLst>
                                    </p:cTn>
                                  </p:par>
                                  <p:par>
                                    <p:cTn id="21" presetID="6" presetClass="emph" presetSubtype="0" fill="hold" nodeType="withEffect">
                                      <p:stCondLst>
                                        <p:cond delay="350"/>
                                      </p:stCondLst>
                                      <p:childTnLst>
                                        <p:animScale>
                                          <p:cBhvr>
                                            <p:cTn id="22" dur="100" fill="hold"/>
                                            <p:tgtEl>
                                              <p:spTgt spid="17"/>
                                            </p:tgtEl>
                                          </p:cBhvr>
                                          <p:by x="95000" y="95000"/>
                                        </p:animScale>
                                      </p:childTnLst>
                                    </p:cTn>
                                  </p:par>
                                </p:childTnLst>
                              </p:cTn>
                            </p:par>
                            <p:par>
                              <p:cTn id="23" fill="hold">
                                <p:stCondLst>
                                  <p:cond delay="1250"/>
                                </p:stCondLst>
                                <p:childTnLst>
                                  <p:par>
                                    <p:cTn id="24" presetID="53" presetClass="entr" presetSubtype="16"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250" fill="hold"/>
                                            <p:tgtEl>
                                              <p:spTgt spid="20"/>
                                            </p:tgtEl>
                                            <p:attrNameLst>
                                              <p:attrName>ppt_w</p:attrName>
                                            </p:attrNameLst>
                                          </p:cBhvr>
                                          <p:tavLst>
                                            <p:tav tm="0">
                                              <p:val>
                                                <p:fltVal val="0"/>
                                              </p:val>
                                            </p:tav>
                                            <p:tav tm="100000">
                                              <p:val>
                                                <p:strVal val="#ppt_w"/>
                                              </p:val>
                                            </p:tav>
                                          </p:tavLst>
                                        </p:anim>
                                        <p:anim calcmode="lin" valueType="num">
                                          <p:cBhvr>
                                            <p:cTn id="27" dur="250" fill="hold"/>
                                            <p:tgtEl>
                                              <p:spTgt spid="20"/>
                                            </p:tgtEl>
                                            <p:attrNameLst>
                                              <p:attrName>ppt_h</p:attrName>
                                            </p:attrNameLst>
                                          </p:cBhvr>
                                          <p:tavLst>
                                            <p:tav tm="0">
                                              <p:val>
                                                <p:fltVal val="0"/>
                                              </p:val>
                                            </p:tav>
                                            <p:tav tm="100000">
                                              <p:val>
                                                <p:strVal val="#ppt_h"/>
                                              </p:val>
                                            </p:tav>
                                          </p:tavLst>
                                        </p:anim>
                                        <p:animEffect transition="in" filter="fade">
                                          <p:cBhvr>
                                            <p:cTn id="28" dur="250"/>
                                            <p:tgtEl>
                                              <p:spTgt spid="20"/>
                                            </p:tgtEl>
                                          </p:cBhvr>
                                        </p:animEffect>
                                      </p:childTnLst>
                                    </p:cTn>
                                  </p:par>
                                  <p:par>
                                    <p:cTn id="29" presetID="6" presetClass="emph" presetSubtype="0" fill="hold" nodeType="withEffect">
                                      <p:stCondLst>
                                        <p:cond delay="250"/>
                                      </p:stCondLst>
                                      <p:childTnLst>
                                        <p:animScale>
                                          <p:cBhvr>
                                            <p:cTn id="30" dur="100" fill="hold"/>
                                            <p:tgtEl>
                                              <p:spTgt spid="20"/>
                                            </p:tgtEl>
                                          </p:cBhvr>
                                          <p:by x="105000" y="105000"/>
                                        </p:animScale>
                                      </p:childTnLst>
                                    </p:cTn>
                                  </p:par>
                                  <p:par>
                                    <p:cTn id="31" presetID="6" presetClass="emph" presetSubtype="0" fill="hold" nodeType="withEffect">
                                      <p:stCondLst>
                                        <p:cond delay="350"/>
                                      </p:stCondLst>
                                      <p:childTnLst>
                                        <p:animScale>
                                          <p:cBhvr>
                                            <p:cTn id="32" dur="100" fill="hold"/>
                                            <p:tgtEl>
                                              <p:spTgt spid="20"/>
                                            </p:tgtEl>
                                          </p:cBhvr>
                                          <p:by x="95000" y="95000"/>
                                        </p:animScale>
                                      </p:childTnLst>
                                    </p:cTn>
                                  </p:par>
                                </p:childTnLst>
                              </p:cTn>
                            </p:par>
                            <p:par>
                              <p:cTn id="33" fill="hold">
                                <p:stCondLst>
                                  <p:cond delay="1700"/>
                                </p:stCondLst>
                                <p:childTnLst>
                                  <p:par>
                                    <p:cTn id="34" presetID="53" presetClass="entr" presetSubtype="16"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250" fill="hold"/>
                                            <p:tgtEl>
                                              <p:spTgt spid="23"/>
                                            </p:tgtEl>
                                            <p:attrNameLst>
                                              <p:attrName>ppt_w</p:attrName>
                                            </p:attrNameLst>
                                          </p:cBhvr>
                                          <p:tavLst>
                                            <p:tav tm="0">
                                              <p:val>
                                                <p:fltVal val="0"/>
                                              </p:val>
                                            </p:tav>
                                            <p:tav tm="100000">
                                              <p:val>
                                                <p:strVal val="#ppt_w"/>
                                              </p:val>
                                            </p:tav>
                                          </p:tavLst>
                                        </p:anim>
                                        <p:anim calcmode="lin" valueType="num">
                                          <p:cBhvr>
                                            <p:cTn id="37" dur="250" fill="hold"/>
                                            <p:tgtEl>
                                              <p:spTgt spid="23"/>
                                            </p:tgtEl>
                                            <p:attrNameLst>
                                              <p:attrName>ppt_h</p:attrName>
                                            </p:attrNameLst>
                                          </p:cBhvr>
                                          <p:tavLst>
                                            <p:tav tm="0">
                                              <p:val>
                                                <p:fltVal val="0"/>
                                              </p:val>
                                            </p:tav>
                                            <p:tav tm="100000">
                                              <p:val>
                                                <p:strVal val="#ppt_h"/>
                                              </p:val>
                                            </p:tav>
                                          </p:tavLst>
                                        </p:anim>
                                        <p:animEffect transition="in" filter="fade">
                                          <p:cBhvr>
                                            <p:cTn id="38" dur="250"/>
                                            <p:tgtEl>
                                              <p:spTgt spid="23"/>
                                            </p:tgtEl>
                                          </p:cBhvr>
                                        </p:animEffect>
                                      </p:childTnLst>
                                    </p:cTn>
                                  </p:par>
                                  <p:par>
                                    <p:cTn id="39" presetID="6" presetClass="emph" presetSubtype="0" fill="hold" nodeType="withEffect">
                                      <p:stCondLst>
                                        <p:cond delay="250"/>
                                      </p:stCondLst>
                                      <p:childTnLst>
                                        <p:animScale>
                                          <p:cBhvr>
                                            <p:cTn id="40" dur="100" fill="hold"/>
                                            <p:tgtEl>
                                              <p:spTgt spid="23"/>
                                            </p:tgtEl>
                                          </p:cBhvr>
                                          <p:by x="105000" y="105000"/>
                                        </p:animScale>
                                      </p:childTnLst>
                                    </p:cTn>
                                  </p:par>
                                  <p:par>
                                    <p:cTn id="41" presetID="6" presetClass="emph" presetSubtype="0" fill="hold" nodeType="withEffect">
                                      <p:stCondLst>
                                        <p:cond delay="350"/>
                                      </p:stCondLst>
                                      <p:childTnLst>
                                        <p:animScale>
                                          <p:cBhvr>
                                            <p:cTn id="42" dur="100" fill="hold"/>
                                            <p:tgtEl>
                                              <p:spTgt spid="23"/>
                                            </p:tgtEl>
                                          </p:cBhvr>
                                          <p:by x="95000" y="95000"/>
                                        </p:animScale>
                                      </p:childTnLst>
                                    </p:cTn>
                                  </p:par>
                                </p:childTnLst>
                              </p:cTn>
                            </p:par>
                            <p:par>
                              <p:cTn id="43" fill="hold">
                                <p:stCondLst>
                                  <p:cond delay="2150"/>
                                </p:stCondLst>
                                <p:childTnLst>
                                  <p:par>
                                    <p:cTn id="44" presetID="53" presetClass="entr" presetSubtype="16"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250" fill="hold"/>
                                            <p:tgtEl>
                                              <p:spTgt spid="26"/>
                                            </p:tgtEl>
                                            <p:attrNameLst>
                                              <p:attrName>ppt_w</p:attrName>
                                            </p:attrNameLst>
                                          </p:cBhvr>
                                          <p:tavLst>
                                            <p:tav tm="0">
                                              <p:val>
                                                <p:fltVal val="0"/>
                                              </p:val>
                                            </p:tav>
                                            <p:tav tm="100000">
                                              <p:val>
                                                <p:strVal val="#ppt_w"/>
                                              </p:val>
                                            </p:tav>
                                          </p:tavLst>
                                        </p:anim>
                                        <p:anim calcmode="lin" valueType="num">
                                          <p:cBhvr>
                                            <p:cTn id="47" dur="250" fill="hold"/>
                                            <p:tgtEl>
                                              <p:spTgt spid="26"/>
                                            </p:tgtEl>
                                            <p:attrNameLst>
                                              <p:attrName>ppt_h</p:attrName>
                                            </p:attrNameLst>
                                          </p:cBhvr>
                                          <p:tavLst>
                                            <p:tav tm="0">
                                              <p:val>
                                                <p:fltVal val="0"/>
                                              </p:val>
                                            </p:tav>
                                            <p:tav tm="100000">
                                              <p:val>
                                                <p:strVal val="#ppt_h"/>
                                              </p:val>
                                            </p:tav>
                                          </p:tavLst>
                                        </p:anim>
                                        <p:animEffect transition="in" filter="fade">
                                          <p:cBhvr>
                                            <p:cTn id="48" dur="250"/>
                                            <p:tgtEl>
                                              <p:spTgt spid="26"/>
                                            </p:tgtEl>
                                          </p:cBhvr>
                                        </p:animEffect>
                                      </p:childTnLst>
                                    </p:cTn>
                                  </p:par>
                                  <p:par>
                                    <p:cTn id="49" presetID="6" presetClass="emph" presetSubtype="0" fill="hold" nodeType="withEffect">
                                      <p:stCondLst>
                                        <p:cond delay="250"/>
                                      </p:stCondLst>
                                      <p:childTnLst>
                                        <p:animScale>
                                          <p:cBhvr>
                                            <p:cTn id="50" dur="100" fill="hold"/>
                                            <p:tgtEl>
                                              <p:spTgt spid="26"/>
                                            </p:tgtEl>
                                          </p:cBhvr>
                                          <p:by x="105000" y="105000"/>
                                        </p:animScale>
                                      </p:childTnLst>
                                    </p:cTn>
                                  </p:par>
                                  <p:par>
                                    <p:cTn id="51" presetID="6" presetClass="emph" presetSubtype="0" fill="hold" nodeType="withEffect">
                                      <p:stCondLst>
                                        <p:cond delay="350"/>
                                      </p:stCondLst>
                                      <p:childTnLst>
                                        <p:animScale>
                                          <p:cBhvr>
                                            <p:cTn id="52" dur="100" fill="hold"/>
                                            <p:tgtEl>
                                              <p:spTgt spid="26"/>
                                            </p:tgtEl>
                                          </p:cBhvr>
                                          <p:by x="95000" y="95000"/>
                                        </p:animScale>
                                      </p:childTnLst>
                                    </p:cTn>
                                  </p:par>
                                </p:childTnLst>
                              </p:cTn>
                            </p:par>
                            <p:par>
                              <p:cTn id="53" fill="hold">
                                <p:stCondLst>
                                  <p:cond delay="2600"/>
                                </p:stCondLst>
                                <p:childTnLst>
                                  <p:par>
                                    <p:cTn id="54" presetID="53" presetClass="entr" presetSubtype="16"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p:cTn id="56" dur="300" fill="hold"/>
                                            <p:tgtEl>
                                              <p:spTgt spid="30"/>
                                            </p:tgtEl>
                                            <p:attrNameLst>
                                              <p:attrName>ppt_w</p:attrName>
                                            </p:attrNameLst>
                                          </p:cBhvr>
                                          <p:tavLst>
                                            <p:tav tm="0">
                                              <p:val>
                                                <p:fltVal val="0"/>
                                              </p:val>
                                            </p:tav>
                                            <p:tav tm="100000">
                                              <p:val>
                                                <p:strVal val="#ppt_w"/>
                                              </p:val>
                                            </p:tav>
                                          </p:tavLst>
                                        </p:anim>
                                        <p:anim calcmode="lin" valueType="num">
                                          <p:cBhvr>
                                            <p:cTn id="57" dur="300" fill="hold"/>
                                            <p:tgtEl>
                                              <p:spTgt spid="30"/>
                                            </p:tgtEl>
                                            <p:attrNameLst>
                                              <p:attrName>ppt_h</p:attrName>
                                            </p:attrNameLst>
                                          </p:cBhvr>
                                          <p:tavLst>
                                            <p:tav tm="0">
                                              <p:val>
                                                <p:fltVal val="0"/>
                                              </p:val>
                                            </p:tav>
                                            <p:tav tm="100000">
                                              <p:val>
                                                <p:strVal val="#ppt_h"/>
                                              </p:val>
                                            </p:tav>
                                          </p:tavLst>
                                        </p:anim>
                                        <p:animEffect transition="in" filter="fade">
                                          <p:cBhvr>
                                            <p:cTn id="58" dur="3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9" grpId="0" animBg="1"/>
          <p:bldP spid="30"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7F7F7"/>
            </a:gs>
            <a:gs pos="68000">
              <a:schemeClr val="bg1">
                <a:lumMod val="95000"/>
              </a:schemeClr>
            </a:gs>
          </a:gsLst>
          <a:lin ang="2700000" scaled="1"/>
          <a:tileRect/>
        </a:gradFill>
        <a:effectLst/>
      </p:bgPr>
    </p:bg>
    <p:spTree>
      <p:nvGrpSpPr>
        <p:cNvPr id="1" name=""/>
        <p:cNvGrpSpPr/>
        <p:nvPr/>
      </p:nvGrpSpPr>
      <p:grpSpPr>
        <a:xfrm>
          <a:off x="0" y="0"/>
          <a:ext cx="0" cy="0"/>
          <a:chOff x="0" y="0"/>
          <a:chExt cx="0" cy="0"/>
        </a:xfrm>
      </p:grpSpPr>
      <p:sp>
        <p:nvSpPr>
          <p:cNvPr id="50" name="文本框 49"/>
          <p:cNvSpPr txBox="1"/>
          <p:nvPr/>
        </p:nvSpPr>
        <p:spPr>
          <a:xfrm>
            <a:off x="1290207" y="193627"/>
            <a:ext cx="5032147" cy="369332"/>
          </a:xfrm>
          <a:prstGeom prst="rect">
            <a:avLst/>
          </a:prstGeom>
          <a:noFill/>
        </p:spPr>
        <p:txBody>
          <a:bodyPr wrap="none" rtlCol="0">
            <a:spAutoFit/>
          </a:bodyPr>
          <a:lstStyle/>
          <a:p>
            <a:r>
              <a:rPr lang="zh-CN" altLang="en-US" sz="1800" spc="300" dirty="0">
                <a:latin typeface="微软雅黑" panose="020B0503020204020204" pitchFamily="34" charset="-122"/>
                <a:ea typeface="微软雅黑" panose="020B0503020204020204" pitchFamily="34" charset="-122"/>
              </a:rPr>
              <a:t>积极实践，稳步推进，全面实施劳动教育</a:t>
            </a:r>
          </a:p>
        </p:txBody>
      </p:sp>
      <p:sp>
        <p:nvSpPr>
          <p:cNvPr id="13"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schemeClr val="tx1">
                    <a:lumMod val="65000"/>
                    <a:lumOff val="35000"/>
                  </a:scheme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schemeClr val="tx1">
                  <a:lumMod val="65000"/>
                  <a:lumOff val="35000"/>
                </a:schemeClr>
              </a:solidFill>
              <a:latin typeface="IrisUPC" panose="020B0604020202020204" pitchFamily="34" charset="-34"/>
              <a:ea typeface="宋体" pitchFamily="2" charset="-122"/>
              <a:cs typeface="IrisUPC" panose="020B0604020202020204" pitchFamily="34" charset="-34"/>
            </a:endParaRPr>
          </a:p>
        </p:txBody>
      </p:sp>
      <p:grpSp>
        <p:nvGrpSpPr>
          <p:cNvPr id="14" name="组合 13"/>
          <p:cNvGrpSpPr/>
          <p:nvPr/>
        </p:nvGrpSpPr>
        <p:grpSpPr>
          <a:xfrm>
            <a:off x="5109851" y="597085"/>
            <a:ext cx="3708685" cy="351491"/>
            <a:chOff x="1233513" y="3849681"/>
            <a:chExt cx="1845499" cy="394224"/>
          </a:xfrm>
          <a:effectLst/>
        </p:grpSpPr>
        <p:sp>
          <p:nvSpPr>
            <p:cNvPr id="15" name="圆角矩形 14"/>
            <p:cNvSpPr/>
            <p:nvPr/>
          </p:nvSpPr>
          <p:spPr>
            <a:xfrm>
              <a:off x="1233513" y="3871875"/>
              <a:ext cx="1845499" cy="372030"/>
            </a:xfrm>
            <a:prstGeom prst="roundRect">
              <a:avLst>
                <a:gd name="adj" fmla="val 165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矩形 15"/>
            <p:cNvSpPr/>
            <p:nvPr/>
          </p:nvSpPr>
          <p:spPr>
            <a:xfrm>
              <a:off x="1334876" y="3849681"/>
              <a:ext cx="1706593" cy="379714"/>
            </a:xfrm>
            <a:prstGeom prst="rect">
              <a:avLst/>
            </a:prstGeom>
          </p:spPr>
          <p:txBody>
            <a:bodyPr wrap="square">
              <a:spAutoFit/>
            </a:bodyPr>
            <a:lstStyle/>
            <a:p>
              <a:pPr>
                <a:spcBef>
                  <a:spcPct val="50000"/>
                </a:spcBef>
              </a:pPr>
              <a:r>
                <a:rPr lang="zh-CN" altLang="en-US" sz="1600" dirty="0">
                  <a:solidFill>
                    <a:schemeClr val="bg1"/>
                  </a:solidFill>
                  <a:latin typeface="微软雅黑" pitchFamily="34" charset="-122"/>
                  <a:ea typeface="微软雅黑" pitchFamily="34" charset="-122"/>
                </a:rPr>
                <a:t>一是落实课程，创设劳动教育平台。</a:t>
              </a:r>
              <a:endParaRPr lang="en-US" altLang="zh-CN" sz="1600" dirty="0">
                <a:solidFill>
                  <a:schemeClr val="bg1"/>
                </a:solidFill>
                <a:latin typeface="微软雅黑" pitchFamily="34" charset="-122"/>
                <a:ea typeface="微软雅黑" pitchFamily="34" charset="-122"/>
              </a:endParaRPr>
            </a:p>
          </p:txBody>
        </p:sp>
      </p:grpSp>
      <p:grpSp>
        <p:nvGrpSpPr>
          <p:cNvPr id="5" name="组合 4"/>
          <p:cNvGrpSpPr/>
          <p:nvPr/>
        </p:nvGrpSpPr>
        <p:grpSpPr>
          <a:xfrm>
            <a:off x="548544" y="2610943"/>
            <a:ext cx="1586343" cy="3559805"/>
            <a:chOff x="382753" y="2642420"/>
            <a:chExt cx="1586343" cy="3559805"/>
          </a:xfrm>
        </p:grpSpPr>
        <p:grpSp>
          <p:nvGrpSpPr>
            <p:cNvPr id="3" name="组合 2"/>
            <p:cNvGrpSpPr/>
            <p:nvPr/>
          </p:nvGrpSpPr>
          <p:grpSpPr>
            <a:xfrm>
              <a:off x="382753" y="2642420"/>
              <a:ext cx="1586343" cy="3559805"/>
              <a:chOff x="2219937" y="3183895"/>
              <a:chExt cx="1586343" cy="3559805"/>
            </a:xfrm>
            <a:effectLst>
              <a:outerShdw blurRad="38100" dist="50800" dir="2700000" sx="107000" sy="107000" algn="tl" rotWithShape="0">
                <a:prstClr val="black">
                  <a:alpha val="40000"/>
                </a:prstClr>
              </a:outerShdw>
            </a:effectLst>
          </p:grpSpPr>
          <p:sp>
            <p:nvSpPr>
              <p:cNvPr id="32" name="矩形 31"/>
              <p:cNvSpPr/>
              <p:nvPr/>
            </p:nvSpPr>
            <p:spPr>
              <a:xfrm>
                <a:off x="2990248" y="3656340"/>
                <a:ext cx="45719" cy="30873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2219937" y="3183895"/>
                <a:ext cx="1586343" cy="13430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2284434" y="3238499"/>
                <a:ext cx="1457348" cy="1233816"/>
              </a:xfrm>
              <a:prstGeom prst="rect">
                <a:avLst/>
              </a:prstGeom>
              <a:noFill/>
              <a:ln w="19050">
                <a:solidFill>
                  <a:srgbClr val="2E6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673221" y="2775323"/>
              <a:ext cx="1005403" cy="1077218"/>
            </a:xfrm>
            <a:prstGeom prst="rect">
              <a:avLst/>
            </a:prstGeom>
          </p:spPr>
          <p:txBody>
            <a:bodyPr wrap="none">
              <a:spAutoFit/>
            </a:bodyPr>
            <a:lstStyle/>
            <a:p>
              <a:r>
                <a:rPr lang="zh-CN" altLang="zh-CN" sz="3200" b="1" kern="100"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自我</a:t>
              </a:r>
              <a:endParaRPr lang="en-US" altLang="zh-CN" sz="3200" b="1" kern="100"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zh-CN" sz="3200" b="1" kern="100"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服务</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2791629" y="3486839"/>
            <a:ext cx="1434105" cy="3218177"/>
            <a:chOff x="2704021" y="3257550"/>
            <a:chExt cx="1434105" cy="3218177"/>
          </a:xfrm>
        </p:grpSpPr>
        <p:grpSp>
          <p:nvGrpSpPr>
            <p:cNvPr id="33" name="组合 32"/>
            <p:cNvGrpSpPr/>
            <p:nvPr/>
          </p:nvGrpSpPr>
          <p:grpSpPr>
            <a:xfrm>
              <a:off x="2704021" y="3257550"/>
              <a:ext cx="1434105" cy="3218177"/>
              <a:chOff x="2219937" y="3183895"/>
              <a:chExt cx="1586343" cy="3559805"/>
            </a:xfrm>
            <a:effectLst>
              <a:outerShdw blurRad="38100" dist="50800" dir="2700000" sx="107000" sy="107000" algn="tl" rotWithShape="0">
                <a:prstClr val="black">
                  <a:alpha val="40000"/>
                </a:prstClr>
              </a:outerShdw>
            </a:effectLst>
          </p:grpSpPr>
          <p:sp>
            <p:nvSpPr>
              <p:cNvPr id="34" name="矩形 33"/>
              <p:cNvSpPr/>
              <p:nvPr/>
            </p:nvSpPr>
            <p:spPr>
              <a:xfrm>
                <a:off x="2990248" y="3656340"/>
                <a:ext cx="45719" cy="30873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2219937" y="3183895"/>
                <a:ext cx="1586343" cy="13430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2284434" y="3238499"/>
                <a:ext cx="1457348" cy="1233816"/>
              </a:xfrm>
              <a:prstGeom prst="rect">
                <a:avLst/>
              </a:prstGeom>
              <a:noFill/>
              <a:ln w="19050">
                <a:solidFill>
                  <a:srgbClr val="2E6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矩形 45"/>
            <p:cNvSpPr/>
            <p:nvPr/>
          </p:nvSpPr>
          <p:spPr>
            <a:xfrm>
              <a:off x="2969666" y="3387564"/>
              <a:ext cx="902811" cy="954107"/>
            </a:xfrm>
            <a:prstGeom prst="rect">
              <a:avLst/>
            </a:prstGeom>
          </p:spPr>
          <p:txBody>
            <a:bodyPr wrap="none">
              <a:spAutoFit/>
            </a:bodyPr>
            <a:lstStyle/>
            <a:p>
              <a:r>
                <a:rPr lang="zh-CN" altLang="en-US" sz="2800" b="1" kern="100" dirty="0" smtClean="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家务</a:t>
              </a:r>
              <a:endParaRPr lang="en-US" altLang="zh-CN" sz="2800" b="1" kern="100" dirty="0" smtClean="0">
                <a:solidFill>
                  <a:srgbClr val="0070C0"/>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2800" b="1" kern="100" dirty="0" smtClean="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劳动</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4979259" y="3534218"/>
            <a:ext cx="1586343" cy="3559805"/>
            <a:chOff x="4969834" y="3432488"/>
            <a:chExt cx="1586343" cy="3559805"/>
          </a:xfrm>
        </p:grpSpPr>
        <p:grpSp>
          <p:nvGrpSpPr>
            <p:cNvPr id="38" name="组合 37"/>
            <p:cNvGrpSpPr/>
            <p:nvPr/>
          </p:nvGrpSpPr>
          <p:grpSpPr>
            <a:xfrm>
              <a:off x="4969834" y="3432488"/>
              <a:ext cx="1586343" cy="3559805"/>
              <a:chOff x="2219937" y="3183895"/>
              <a:chExt cx="1586343" cy="3559805"/>
            </a:xfrm>
            <a:effectLst>
              <a:outerShdw blurRad="38100" dist="50800" dir="2700000" sx="107000" sy="107000" algn="tl" rotWithShape="0">
                <a:prstClr val="black">
                  <a:alpha val="40000"/>
                </a:prstClr>
              </a:outerShdw>
            </a:effectLst>
          </p:grpSpPr>
          <p:sp>
            <p:nvSpPr>
              <p:cNvPr id="39" name="矩形 38"/>
              <p:cNvSpPr/>
              <p:nvPr/>
            </p:nvSpPr>
            <p:spPr>
              <a:xfrm>
                <a:off x="2990248" y="3656340"/>
                <a:ext cx="45719" cy="30873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2219937" y="3183895"/>
                <a:ext cx="1586343" cy="13430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2284434" y="3238499"/>
                <a:ext cx="1457348" cy="1233816"/>
              </a:xfrm>
              <a:prstGeom prst="rect">
                <a:avLst/>
              </a:prstGeom>
              <a:noFill/>
              <a:ln w="19050">
                <a:solidFill>
                  <a:srgbClr val="2E6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矩形 46"/>
            <p:cNvSpPr/>
            <p:nvPr/>
          </p:nvSpPr>
          <p:spPr>
            <a:xfrm>
              <a:off x="5260302" y="3565391"/>
              <a:ext cx="1005403" cy="1077218"/>
            </a:xfrm>
            <a:prstGeom prst="rect">
              <a:avLst/>
            </a:prstGeom>
          </p:spPr>
          <p:txBody>
            <a:bodyPr wrap="none">
              <a:spAutoFit/>
            </a:bodyPr>
            <a:lstStyle/>
            <a:p>
              <a:r>
                <a:rPr lang="zh-CN" altLang="en-US" sz="3200" b="1" kern="100" dirty="0" smtClean="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劳动</a:t>
              </a:r>
              <a:endParaRPr lang="en-US" altLang="zh-CN" sz="3200" b="1" kern="100" dirty="0" smtClean="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3200" b="1" kern="100" dirty="0" smtClean="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技能</a:t>
              </a:r>
              <a:endParaRPr lang="zh-CN" altLang="en-US" sz="2800" b="1" dirty="0">
                <a:solidFill>
                  <a:schemeClr val="accent6">
                    <a:lumMod val="75000"/>
                  </a:schemeClr>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7221352" y="3114502"/>
            <a:ext cx="1369954" cy="3074220"/>
            <a:chOff x="7261990" y="2885213"/>
            <a:chExt cx="1369954" cy="3074220"/>
          </a:xfrm>
        </p:grpSpPr>
        <p:grpSp>
          <p:nvGrpSpPr>
            <p:cNvPr id="42" name="组合 41"/>
            <p:cNvGrpSpPr/>
            <p:nvPr/>
          </p:nvGrpSpPr>
          <p:grpSpPr>
            <a:xfrm>
              <a:off x="7261990" y="2885213"/>
              <a:ext cx="1369954" cy="3074220"/>
              <a:chOff x="2219937" y="3183895"/>
              <a:chExt cx="1586343" cy="3559805"/>
            </a:xfrm>
            <a:effectLst>
              <a:outerShdw blurRad="38100" dist="50800" dir="2700000" sx="107000" sy="107000" algn="tl" rotWithShape="0">
                <a:prstClr val="black">
                  <a:alpha val="40000"/>
                </a:prstClr>
              </a:outerShdw>
            </a:effectLst>
          </p:grpSpPr>
          <p:sp>
            <p:nvSpPr>
              <p:cNvPr id="43" name="矩形 42"/>
              <p:cNvSpPr/>
              <p:nvPr/>
            </p:nvSpPr>
            <p:spPr>
              <a:xfrm>
                <a:off x="2990248" y="3656340"/>
                <a:ext cx="45719" cy="30873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2219937" y="3183895"/>
                <a:ext cx="1586343" cy="13430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2284434" y="3238499"/>
                <a:ext cx="1457348" cy="1233816"/>
              </a:xfrm>
              <a:prstGeom prst="rect">
                <a:avLst/>
              </a:prstGeom>
              <a:noFill/>
              <a:ln w="19050">
                <a:solidFill>
                  <a:srgbClr val="2E6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 name="矩形 47"/>
            <p:cNvSpPr/>
            <p:nvPr/>
          </p:nvSpPr>
          <p:spPr>
            <a:xfrm>
              <a:off x="7495560" y="2988072"/>
              <a:ext cx="902811" cy="954107"/>
            </a:xfrm>
            <a:prstGeom prst="rect">
              <a:avLst/>
            </a:prstGeom>
          </p:spPr>
          <p:txBody>
            <a:bodyPr wrap="none">
              <a:spAutoFit/>
            </a:bodyPr>
            <a:lstStyle/>
            <a:p>
              <a:r>
                <a:rPr lang="zh-CN" altLang="en-US" sz="2800" b="1" kern="100" dirty="0" smtClean="0">
                  <a:solidFill>
                    <a:srgbClr val="7030A0"/>
                  </a:solidFill>
                  <a:latin typeface="微软雅黑" panose="020B0503020204020204" pitchFamily="34" charset="-122"/>
                  <a:ea typeface="微软雅黑" panose="020B0503020204020204" pitchFamily="34" charset="-122"/>
                  <a:cs typeface="Times New Roman" panose="02020603050405020304" pitchFamily="18" charset="0"/>
                </a:rPr>
                <a:t>公益</a:t>
              </a:r>
              <a:endParaRPr lang="en-US" altLang="zh-CN" sz="2800" b="1" kern="100" dirty="0" smtClean="0">
                <a:solidFill>
                  <a:srgbClr val="7030A0"/>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2800" b="1" kern="100" dirty="0" smtClean="0">
                  <a:solidFill>
                    <a:srgbClr val="7030A0"/>
                  </a:solidFill>
                  <a:latin typeface="微软雅黑" panose="020B0503020204020204" pitchFamily="34" charset="-122"/>
                  <a:ea typeface="微软雅黑" panose="020B0503020204020204" pitchFamily="34" charset="-122"/>
                  <a:cs typeface="Times New Roman" panose="02020603050405020304" pitchFamily="18" charset="0"/>
                </a:rPr>
                <a:t>劳动</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gr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761" y="889051"/>
            <a:ext cx="2472168" cy="13905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4151" y="1229868"/>
            <a:ext cx="2633032" cy="1974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2354" y="1408144"/>
            <a:ext cx="2404884" cy="13527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grpSp>
        <p:nvGrpSpPr>
          <p:cNvPr id="66" name="组合 65"/>
          <p:cNvGrpSpPr/>
          <p:nvPr/>
        </p:nvGrpSpPr>
        <p:grpSpPr>
          <a:xfrm rot="21337610">
            <a:off x="3235729" y="2570949"/>
            <a:ext cx="2843339" cy="1000548"/>
            <a:chOff x="1633068" y="2947889"/>
            <a:chExt cx="1896716" cy="1527078"/>
          </a:xfrm>
          <a:effectLst>
            <a:outerShdw blurRad="50800" dist="38100" dir="2700000" algn="tl" rotWithShape="0">
              <a:prstClr val="black">
                <a:alpha val="40000"/>
              </a:prstClr>
            </a:outerShdw>
          </a:effectLst>
        </p:grpSpPr>
        <p:sp>
          <p:nvSpPr>
            <p:cNvPr id="67" name="椭圆 27"/>
            <p:cNvSpPr/>
            <p:nvPr/>
          </p:nvSpPr>
          <p:spPr>
            <a:xfrm>
              <a:off x="1796650" y="2997946"/>
              <a:ext cx="1576018" cy="1477021"/>
            </a:xfrm>
            <a:prstGeom prst="rect">
              <a:avLst/>
            </a:prstGeom>
            <a:solidFill>
              <a:srgbClr val="FF0000">
                <a:alpha val="20000"/>
              </a:srgbClr>
            </a:solidFill>
            <a:ln w="7620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p>
          </p:txBody>
        </p:sp>
        <p:sp>
          <p:nvSpPr>
            <p:cNvPr id="68" name="矩形 67"/>
            <p:cNvSpPr>
              <a:spLocks noChangeArrowheads="1"/>
            </p:cNvSpPr>
            <p:nvPr/>
          </p:nvSpPr>
          <p:spPr bwMode="auto">
            <a:xfrm>
              <a:off x="1633068" y="2947889"/>
              <a:ext cx="1896716" cy="1456197"/>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ctr"/>
              <a:r>
                <a:rPr lang="zh-CN" altLang="en-US" sz="2800" b="1" kern="0" dirty="0">
                  <a:ln>
                    <a:solidFill>
                      <a:schemeClr val="bg1"/>
                    </a:solidFill>
                  </a:ln>
                  <a:solidFill>
                    <a:srgbClr val="C00000"/>
                  </a:solidFill>
                  <a:latin typeface="方正姚体" panose="02010601030101010101" pitchFamily="2" charset="-122"/>
                  <a:ea typeface="方正姚体" panose="02010601030101010101" pitchFamily="2" charset="-122"/>
                </a:rPr>
                <a:t>四大类百余</a:t>
              </a:r>
              <a:r>
                <a:rPr lang="zh-CN" altLang="en-US" sz="2800" b="1" kern="0" dirty="0" smtClean="0">
                  <a:ln>
                    <a:solidFill>
                      <a:schemeClr val="bg1"/>
                    </a:solidFill>
                  </a:ln>
                  <a:solidFill>
                    <a:srgbClr val="C00000"/>
                  </a:solidFill>
                  <a:latin typeface="方正姚体" panose="02010601030101010101" pitchFamily="2" charset="-122"/>
                  <a:ea typeface="方正姚体" panose="02010601030101010101" pitchFamily="2" charset="-122"/>
                </a:rPr>
                <a:t>门</a:t>
              </a:r>
              <a:endParaRPr lang="en-US" altLang="zh-CN" sz="2800" b="1" kern="0" dirty="0" smtClean="0">
                <a:ln>
                  <a:solidFill>
                    <a:schemeClr val="bg1"/>
                  </a:solidFill>
                </a:ln>
                <a:solidFill>
                  <a:srgbClr val="C00000"/>
                </a:solidFill>
                <a:latin typeface="方正姚体" panose="02010601030101010101" pitchFamily="2" charset="-122"/>
                <a:ea typeface="方正姚体" panose="02010601030101010101" pitchFamily="2" charset="-122"/>
              </a:endParaRPr>
            </a:p>
            <a:p>
              <a:pPr algn="ctr"/>
              <a:r>
                <a:rPr lang="zh-CN" altLang="en-US" sz="2800" b="1" kern="0" dirty="0" smtClean="0">
                  <a:ln>
                    <a:solidFill>
                      <a:schemeClr val="bg1"/>
                    </a:solidFill>
                  </a:ln>
                  <a:solidFill>
                    <a:srgbClr val="C00000"/>
                  </a:solidFill>
                  <a:latin typeface="方正姚体" panose="02010601030101010101" pitchFamily="2" charset="-122"/>
                  <a:ea typeface="方正姚体" panose="02010601030101010101" pitchFamily="2" charset="-122"/>
                </a:rPr>
                <a:t>校本</a:t>
              </a:r>
              <a:r>
                <a:rPr lang="zh-CN" altLang="en-US" sz="2800" b="1" kern="0" dirty="0">
                  <a:ln>
                    <a:solidFill>
                      <a:schemeClr val="bg1"/>
                    </a:solidFill>
                  </a:ln>
                  <a:solidFill>
                    <a:srgbClr val="C00000"/>
                  </a:solidFill>
                  <a:latin typeface="方正姚体" panose="02010601030101010101" pitchFamily="2" charset="-122"/>
                  <a:ea typeface="方正姚体" panose="02010601030101010101" pitchFamily="2" charset="-122"/>
                </a:rPr>
                <a:t>课程</a:t>
              </a:r>
            </a:p>
          </p:txBody>
        </p:sp>
      </p:grpSp>
    </p:spTree>
    <p:extLst>
      <p:ext uri="{BB962C8B-B14F-4D97-AF65-F5344CB8AC3E}">
        <p14:creationId xmlns:p14="http://schemas.microsoft.com/office/powerpoint/2010/main" val="1305870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0" fill="hold"/>
                                        <p:tgtEl>
                                          <p:spTgt spid="5"/>
                                        </p:tgtEl>
                                        <p:attrNameLst>
                                          <p:attrName>ppt_x</p:attrName>
                                        </p:attrNameLst>
                                      </p:cBhvr>
                                      <p:tavLst>
                                        <p:tav tm="0">
                                          <p:val>
                                            <p:strVal val="#ppt_x"/>
                                          </p:val>
                                        </p:tav>
                                        <p:tav tm="100000">
                                          <p:val>
                                            <p:strVal val="#ppt_x"/>
                                          </p:val>
                                        </p:tav>
                                      </p:tavLst>
                                    </p:anim>
                                    <p:anim calcmode="lin" valueType="num">
                                      <p:cBhvr additive="base">
                                        <p:cTn id="8" dur="2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500" fill="hold"/>
                                        <p:tgtEl>
                                          <p:spTgt spid="6"/>
                                        </p:tgtEl>
                                        <p:attrNameLst>
                                          <p:attrName>ppt_x</p:attrName>
                                        </p:attrNameLst>
                                      </p:cBhvr>
                                      <p:tavLst>
                                        <p:tav tm="0">
                                          <p:val>
                                            <p:strVal val="#ppt_x"/>
                                          </p:val>
                                        </p:tav>
                                        <p:tav tm="100000">
                                          <p:val>
                                            <p:strVal val="#ppt_x"/>
                                          </p:val>
                                        </p:tav>
                                      </p:tavLst>
                                    </p:anim>
                                    <p:anim calcmode="lin" valueType="num">
                                      <p:cBhvr additive="base">
                                        <p:cTn id="12" dur="2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2500" fill="hold"/>
                                        <p:tgtEl>
                                          <p:spTgt spid="7"/>
                                        </p:tgtEl>
                                        <p:attrNameLst>
                                          <p:attrName>ppt_x</p:attrName>
                                        </p:attrNameLst>
                                      </p:cBhvr>
                                      <p:tavLst>
                                        <p:tav tm="0">
                                          <p:val>
                                            <p:strVal val="#ppt_x"/>
                                          </p:val>
                                        </p:tav>
                                        <p:tav tm="100000">
                                          <p:val>
                                            <p:strVal val="#ppt_x"/>
                                          </p:val>
                                        </p:tav>
                                      </p:tavLst>
                                    </p:anim>
                                    <p:anim calcmode="lin" valueType="num">
                                      <p:cBhvr additive="base">
                                        <p:cTn id="16" dur="2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500" fill="hold"/>
                                        <p:tgtEl>
                                          <p:spTgt spid="8"/>
                                        </p:tgtEl>
                                        <p:attrNameLst>
                                          <p:attrName>ppt_x</p:attrName>
                                        </p:attrNameLst>
                                      </p:cBhvr>
                                      <p:tavLst>
                                        <p:tav tm="0">
                                          <p:val>
                                            <p:strVal val="#ppt_x"/>
                                          </p:val>
                                        </p:tav>
                                        <p:tav tm="100000">
                                          <p:val>
                                            <p:strVal val="#ppt_x"/>
                                          </p:val>
                                        </p:tav>
                                      </p:tavLst>
                                    </p:anim>
                                    <p:anim calcmode="lin" valueType="num">
                                      <p:cBhvr additive="base">
                                        <p:cTn id="20" dur="2500" fill="hold"/>
                                        <p:tgtEl>
                                          <p:spTgt spid="8"/>
                                        </p:tgtEl>
                                        <p:attrNameLst>
                                          <p:attrName>ppt_y</p:attrName>
                                        </p:attrNameLst>
                                      </p:cBhvr>
                                      <p:tavLst>
                                        <p:tav tm="0">
                                          <p:val>
                                            <p:strVal val="1+#ppt_h/2"/>
                                          </p:val>
                                        </p:tav>
                                        <p:tav tm="100000">
                                          <p:val>
                                            <p:strVal val="#ppt_y"/>
                                          </p:val>
                                        </p:tav>
                                      </p:tavLst>
                                    </p:anim>
                                  </p:childTnLst>
                                </p:cTn>
                              </p:par>
                              <p:par>
                                <p:cTn id="21" presetID="53" presetClass="entr" presetSubtype="16" fill="hold" nodeType="withEffect">
                                  <p:stCondLst>
                                    <p:cond delay="35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50" fill="hold"/>
                                        <p:tgtEl>
                                          <p:spTgt spid="10"/>
                                        </p:tgtEl>
                                        <p:attrNameLst>
                                          <p:attrName>ppt_w</p:attrName>
                                        </p:attrNameLst>
                                      </p:cBhvr>
                                      <p:tavLst>
                                        <p:tav tm="0">
                                          <p:val>
                                            <p:fltVal val="0"/>
                                          </p:val>
                                        </p:tav>
                                        <p:tav tm="100000">
                                          <p:val>
                                            <p:strVal val="#ppt_w"/>
                                          </p:val>
                                        </p:tav>
                                      </p:tavLst>
                                    </p:anim>
                                    <p:anim calcmode="lin" valueType="num">
                                      <p:cBhvr>
                                        <p:cTn id="24" dur="250" fill="hold"/>
                                        <p:tgtEl>
                                          <p:spTgt spid="10"/>
                                        </p:tgtEl>
                                        <p:attrNameLst>
                                          <p:attrName>ppt_h</p:attrName>
                                        </p:attrNameLst>
                                      </p:cBhvr>
                                      <p:tavLst>
                                        <p:tav tm="0">
                                          <p:val>
                                            <p:fltVal val="0"/>
                                          </p:val>
                                        </p:tav>
                                        <p:tav tm="100000">
                                          <p:val>
                                            <p:strVal val="#ppt_h"/>
                                          </p:val>
                                        </p:tav>
                                      </p:tavLst>
                                    </p:anim>
                                    <p:animEffect transition="in" filter="fade">
                                      <p:cBhvr>
                                        <p:cTn id="25" dur="250"/>
                                        <p:tgtEl>
                                          <p:spTgt spid="10"/>
                                        </p:tgtEl>
                                      </p:cBhvr>
                                    </p:animEffect>
                                  </p:childTnLst>
                                </p:cTn>
                              </p:par>
                              <p:par>
                                <p:cTn id="26" presetID="6" presetClass="emph" presetSubtype="0" fill="hold" nodeType="withEffect">
                                  <p:stCondLst>
                                    <p:cond delay="500"/>
                                  </p:stCondLst>
                                  <p:childTnLst>
                                    <p:animScale>
                                      <p:cBhvr>
                                        <p:cTn id="27" dur="100" fill="hold"/>
                                        <p:tgtEl>
                                          <p:spTgt spid="10"/>
                                        </p:tgtEl>
                                      </p:cBhvr>
                                      <p:by x="105000" y="105000"/>
                                    </p:animScale>
                                  </p:childTnLst>
                                </p:cTn>
                              </p:par>
                              <p:par>
                                <p:cTn id="28" presetID="6" presetClass="emph" presetSubtype="0" fill="hold" nodeType="withEffect">
                                  <p:stCondLst>
                                    <p:cond delay="600"/>
                                  </p:stCondLst>
                                  <p:childTnLst>
                                    <p:animScale>
                                      <p:cBhvr>
                                        <p:cTn id="29" dur="100" fill="hold"/>
                                        <p:tgtEl>
                                          <p:spTgt spid="10"/>
                                        </p:tgtEl>
                                      </p:cBhvr>
                                      <p:by x="95000" y="95000"/>
                                    </p:animScale>
                                  </p:childTnLst>
                                </p:cTn>
                              </p:par>
                              <p:par>
                                <p:cTn id="30" presetID="53" presetClass="entr" presetSubtype="16" fill="hold" nodeType="withEffect">
                                  <p:stCondLst>
                                    <p:cond delay="350"/>
                                  </p:stCondLst>
                                  <p:childTnLst>
                                    <p:set>
                                      <p:cBhvr>
                                        <p:cTn id="31" dur="1" fill="hold">
                                          <p:stCondLst>
                                            <p:cond delay="0"/>
                                          </p:stCondLst>
                                        </p:cTn>
                                        <p:tgtEl>
                                          <p:spTgt spid="9"/>
                                        </p:tgtEl>
                                        <p:attrNameLst>
                                          <p:attrName>style.visibility</p:attrName>
                                        </p:attrNameLst>
                                      </p:cBhvr>
                                      <p:to>
                                        <p:strVal val="visible"/>
                                      </p:to>
                                    </p:set>
                                    <p:anim calcmode="lin" valueType="num">
                                      <p:cBhvr>
                                        <p:cTn id="32" dur="250" fill="hold"/>
                                        <p:tgtEl>
                                          <p:spTgt spid="9"/>
                                        </p:tgtEl>
                                        <p:attrNameLst>
                                          <p:attrName>ppt_w</p:attrName>
                                        </p:attrNameLst>
                                      </p:cBhvr>
                                      <p:tavLst>
                                        <p:tav tm="0">
                                          <p:val>
                                            <p:fltVal val="0"/>
                                          </p:val>
                                        </p:tav>
                                        <p:tav tm="100000">
                                          <p:val>
                                            <p:strVal val="#ppt_w"/>
                                          </p:val>
                                        </p:tav>
                                      </p:tavLst>
                                    </p:anim>
                                    <p:anim calcmode="lin" valueType="num">
                                      <p:cBhvr>
                                        <p:cTn id="33" dur="250" fill="hold"/>
                                        <p:tgtEl>
                                          <p:spTgt spid="9"/>
                                        </p:tgtEl>
                                        <p:attrNameLst>
                                          <p:attrName>ppt_h</p:attrName>
                                        </p:attrNameLst>
                                      </p:cBhvr>
                                      <p:tavLst>
                                        <p:tav tm="0">
                                          <p:val>
                                            <p:fltVal val="0"/>
                                          </p:val>
                                        </p:tav>
                                        <p:tav tm="100000">
                                          <p:val>
                                            <p:strVal val="#ppt_h"/>
                                          </p:val>
                                        </p:tav>
                                      </p:tavLst>
                                    </p:anim>
                                    <p:animEffect transition="in" filter="fade">
                                      <p:cBhvr>
                                        <p:cTn id="34" dur="250"/>
                                        <p:tgtEl>
                                          <p:spTgt spid="9"/>
                                        </p:tgtEl>
                                      </p:cBhvr>
                                    </p:animEffect>
                                  </p:childTnLst>
                                </p:cTn>
                              </p:par>
                              <p:par>
                                <p:cTn id="35" presetID="6" presetClass="emph" presetSubtype="0" fill="hold" nodeType="withEffect">
                                  <p:stCondLst>
                                    <p:cond delay="500"/>
                                  </p:stCondLst>
                                  <p:childTnLst>
                                    <p:animScale>
                                      <p:cBhvr>
                                        <p:cTn id="36" dur="100" fill="hold"/>
                                        <p:tgtEl>
                                          <p:spTgt spid="9"/>
                                        </p:tgtEl>
                                      </p:cBhvr>
                                      <p:by x="105000" y="105000"/>
                                    </p:animScale>
                                  </p:childTnLst>
                                </p:cTn>
                              </p:par>
                              <p:par>
                                <p:cTn id="37" presetID="6" presetClass="emph" presetSubtype="0" fill="hold" nodeType="withEffect">
                                  <p:stCondLst>
                                    <p:cond delay="600"/>
                                  </p:stCondLst>
                                  <p:childTnLst>
                                    <p:animScale>
                                      <p:cBhvr>
                                        <p:cTn id="38" dur="100" fill="hold"/>
                                        <p:tgtEl>
                                          <p:spTgt spid="9"/>
                                        </p:tgtEl>
                                      </p:cBhvr>
                                      <p:by x="95000" y="95000"/>
                                    </p:animScale>
                                  </p:childTnLst>
                                </p:cTn>
                              </p:par>
                              <p:par>
                                <p:cTn id="39" presetID="53" presetClass="entr" presetSubtype="16" fill="hold" nodeType="withEffect">
                                  <p:stCondLst>
                                    <p:cond delay="350"/>
                                  </p:stCondLst>
                                  <p:childTnLst>
                                    <p:set>
                                      <p:cBhvr>
                                        <p:cTn id="40" dur="1" fill="hold">
                                          <p:stCondLst>
                                            <p:cond delay="0"/>
                                          </p:stCondLst>
                                        </p:cTn>
                                        <p:tgtEl>
                                          <p:spTgt spid="11"/>
                                        </p:tgtEl>
                                        <p:attrNameLst>
                                          <p:attrName>style.visibility</p:attrName>
                                        </p:attrNameLst>
                                      </p:cBhvr>
                                      <p:to>
                                        <p:strVal val="visible"/>
                                      </p:to>
                                    </p:set>
                                    <p:anim calcmode="lin" valueType="num">
                                      <p:cBhvr>
                                        <p:cTn id="41" dur="250" fill="hold"/>
                                        <p:tgtEl>
                                          <p:spTgt spid="11"/>
                                        </p:tgtEl>
                                        <p:attrNameLst>
                                          <p:attrName>ppt_w</p:attrName>
                                        </p:attrNameLst>
                                      </p:cBhvr>
                                      <p:tavLst>
                                        <p:tav tm="0">
                                          <p:val>
                                            <p:fltVal val="0"/>
                                          </p:val>
                                        </p:tav>
                                        <p:tav tm="100000">
                                          <p:val>
                                            <p:strVal val="#ppt_w"/>
                                          </p:val>
                                        </p:tav>
                                      </p:tavLst>
                                    </p:anim>
                                    <p:anim calcmode="lin" valueType="num">
                                      <p:cBhvr>
                                        <p:cTn id="42" dur="250" fill="hold"/>
                                        <p:tgtEl>
                                          <p:spTgt spid="11"/>
                                        </p:tgtEl>
                                        <p:attrNameLst>
                                          <p:attrName>ppt_h</p:attrName>
                                        </p:attrNameLst>
                                      </p:cBhvr>
                                      <p:tavLst>
                                        <p:tav tm="0">
                                          <p:val>
                                            <p:fltVal val="0"/>
                                          </p:val>
                                        </p:tav>
                                        <p:tav tm="100000">
                                          <p:val>
                                            <p:strVal val="#ppt_h"/>
                                          </p:val>
                                        </p:tav>
                                      </p:tavLst>
                                    </p:anim>
                                    <p:animEffect transition="in" filter="fade">
                                      <p:cBhvr>
                                        <p:cTn id="43" dur="250"/>
                                        <p:tgtEl>
                                          <p:spTgt spid="11"/>
                                        </p:tgtEl>
                                      </p:cBhvr>
                                    </p:animEffect>
                                  </p:childTnLst>
                                </p:cTn>
                              </p:par>
                              <p:par>
                                <p:cTn id="44" presetID="6" presetClass="emph" presetSubtype="0" fill="hold" nodeType="withEffect">
                                  <p:stCondLst>
                                    <p:cond delay="500"/>
                                  </p:stCondLst>
                                  <p:childTnLst>
                                    <p:animScale>
                                      <p:cBhvr>
                                        <p:cTn id="45" dur="100" fill="hold"/>
                                        <p:tgtEl>
                                          <p:spTgt spid="11"/>
                                        </p:tgtEl>
                                      </p:cBhvr>
                                      <p:by x="105000" y="105000"/>
                                    </p:animScale>
                                  </p:childTnLst>
                                </p:cTn>
                              </p:par>
                              <p:par>
                                <p:cTn id="46" presetID="6" presetClass="emph" presetSubtype="0" fill="hold" nodeType="withEffect">
                                  <p:stCondLst>
                                    <p:cond delay="600"/>
                                  </p:stCondLst>
                                  <p:childTnLst>
                                    <p:animScale>
                                      <p:cBhvr>
                                        <p:cTn id="47" dur="100" fill="hold"/>
                                        <p:tgtEl>
                                          <p:spTgt spid="11"/>
                                        </p:tgtEl>
                                      </p:cBhvr>
                                      <p:by x="95000" y="95000"/>
                                    </p:animScale>
                                  </p:childTnLst>
                                </p:cTn>
                              </p:par>
                            </p:childTnLst>
                          </p:cTn>
                        </p:par>
                        <p:par>
                          <p:cTn id="48" fill="hold">
                            <p:stCondLst>
                              <p:cond delay="3000"/>
                            </p:stCondLst>
                            <p:childTnLst>
                              <p:par>
                                <p:cTn id="49" presetID="23" presetClass="entr" presetSubtype="32" fill="hold" nodeType="afterEffect">
                                  <p:stCondLst>
                                    <p:cond delay="250"/>
                                  </p:stCondLst>
                                  <p:childTnLst>
                                    <p:set>
                                      <p:cBhvr>
                                        <p:cTn id="50" dur="1" fill="hold">
                                          <p:stCondLst>
                                            <p:cond delay="0"/>
                                          </p:stCondLst>
                                        </p:cTn>
                                        <p:tgtEl>
                                          <p:spTgt spid="66"/>
                                        </p:tgtEl>
                                        <p:attrNameLst>
                                          <p:attrName>style.visibility</p:attrName>
                                        </p:attrNameLst>
                                      </p:cBhvr>
                                      <p:to>
                                        <p:strVal val="visible"/>
                                      </p:to>
                                    </p:set>
                                    <p:anim calcmode="lin" valueType="num">
                                      <p:cBhvr>
                                        <p:cTn id="51" dur="250" fill="hold"/>
                                        <p:tgtEl>
                                          <p:spTgt spid="66"/>
                                        </p:tgtEl>
                                        <p:attrNameLst>
                                          <p:attrName>ppt_w</p:attrName>
                                        </p:attrNameLst>
                                      </p:cBhvr>
                                      <p:tavLst>
                                        <p:tav tm="0">
                                          <p:val>
                                            <p:strVal val="4*#ppt_w"/>
                                          </p:val>
                                        </p:tav>
                                        <p:tav tm="100000">
                                          <p:val>
                                            <p:strVal val="#ppt_w"/>
                                          </p:val>
                                        </p:tav>
                                      </p:tavLst>
                                    </p:anim>
                                    <p:anim calcmode="lin" valueType="num">
                                      <p:cBhvr>
                                        <p:cTn id="52" dur="250" fill="hold"/>
                                        <p:tgtEl>
                                          <p:spTgt spid="66"/>
                                        </p:tgtEl>
                                        <p:attrNameLst>
                                          <p:attrName>ppt_h</p:attrName>
                                        </p:attrNameLst>
                                      </p:cBhvr>
                                      <p:tavLst>
                                        <p:tav tm="0">
                                          <p:val>
                                            <p:strVal val="4*#ppt_h"/>
                                          </p:val>
                                        </p:tav>
                                        <p:tav tm="100000">
                                          <p:val>
                                            <p:strVal val="#ppt_h"/>
                                          </p:val>
                                        </p:tav>
                                      </p:tavLst>
                                    </p:anim>
                                  </p:childTnLst>
                                </p:cTn>
                              </p:par>
                              <p:par>
                                <p:cTn id="53" presetID="6" presetClass="emph" presetSubtype="0" autoRev="1" fill="hold" nodeType="withEffect">
                                  <p:stCondLst>
                                    <p:cond delay="250"/>
                                  </p:stCondLst>
                                  <p:childTnLst>
                                    <p:animScale>
                                      <p:cBhvr>
                                        <p:cTn id="54" dur="200" fill="hold"/>
                                        <p:tgtEl>
                                          <p:spTgt spid="66"/>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7F7F7"/>
            </a:gs>
            <a:gs pos="68000">
              <a:schemeClr val="bg1">
                <a:lumMod val="95000"/>
              </a:schemeClr>
            </a:gs>
          </a:gsLst>
          <a:lin ang="2700000" scaled="1"/>
          <a:tileRect/>
        </a:gradFill>
        <a:effectLst/>
      </p:bgPr>
    </p:bg>
    <p:spTree>
      <p:nvGrpSpPr>
        <p:cNvPr id="1" name=""/>
        <p:cNvGrpSpPr/>
        <p:nvPr/>
      </p:nvGrpSpPr>
      <p:grpSpPr>
        <a:xfrm>
          <a:off x="0" y="0"/>
          <a:ext cx="0" cy="0"/>
          <a:chOff x="0" y="0"/>
          <a:chExt cx="0" cy="0"/>
        </a:xfrm>
      </p:grpSpPr>
      <p:sp>
        <p:nvSpPr>
          <p:cNvPr id="50" name="文本框 49"/>
          <p:cNvSpPr txBox="1"/>
          <p:nvPr/>
        </p:nvSpPr>
        <p:spPr>
          <a:xfrm>
            <a:off x="1290207" y="193627"/>
            <a:ext cx="5032147" cy="369332"/>
          </a:xfrm>
          <a:prstGeom prst="rect">
            <a:avLst/>
          </a:prstGeom>
          <a:noFill/>
        </p:spPr>
        <p:txBody>
          <a:bodyPr wrap="none" rtlCol="0">
            <a:spAutoFit/>
          </a:bodyPr>
          <a:lstStyle/>
          <a:p>
            <a:r>
              <a:rPr lang="zh-CN" altLang="en-US" sz="1800" spc="300" dirty="0">
                <a:latin typeface="微软雅黑" panose="020B0503020204020204" pitchFamily="34" charset="-122"/>
                <a:ea typeface="微软雅黑" panose="020B0503020204020204" pitchFamily="34" charset="-122"/>
              </a:rPr>
              <a:t>积极实践，稳步推进，全面实施劳动教育</a:t>
            </a:r>
          </a:p>
        </p:txBody>
      </p:sp>
      <p:sp>
        <p:nvSpPr>
          <p:cNvPr id="13"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schemeClr val="tx1">
                    <a:lumMod val="65000"/>
                    <a:lumOff val="35000"/>
                  </a:scheme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schemeClr val="tx1">
                  <a:lumMod val="65000"/>
                  <a:lumOff val="35000"/>
                </a:schemeClr>
              </a:solidFill>
              <a:latin typeface="IrisUPC" panose="020B0604020202020204" pitchFamily="34" charset="-34"/>
              <a:ea typeface="宋体" pitchFamily="2" charset="-122"/>
              <a:cs typeface="IrisUPC" panose="020B0604020202020204" pitchFamily="34" charset="-34"/>
            </a:endParaRPr>
          </a:p>
        </p:txBody>
      </p:sp>
      <p:grpSp>
        <p:nvGrpSpPr>
          <p:cNvPr id="14" name="组合 13"/>
          <p:cNvGrpSpPr/>
          <p:nvPr/>
        </p:nvGrpSpPr>
        <p:grpSpPr>
          <a:xfrm>
            <a:off x="5109851" y="597085"/>
            <a:ext cx="3708685" cy="351491"/>
            <a:chOff x="1233513" y="3849681"/>
            <a:chExt cx="1845499" cy="394224"/>
          </a:xfrm>
          <a:effectLst/>
        </p:grpSpPr>
        <p:sp>
          <p:nvSpPr>
            <p:cNvPr id="15" name="圆角矩形 14"/>
            <p:cNvSpPr/>
            <p:nvPr/>
          </p:nvSpPr>
          <p:spPr>
            <a:xfrm>
              <a:off x="1233513" y="3871875"/>
              <a:ext cx="1845499" cy="372030"/>
            </a:xfrm>
            <a:prstGeom prst="roundRect">
              <a:avLst>
                <a:gd name="adj" fmla="val 165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矩形 15"/>
            <p:cNvSpPr/>
            <p:nvPr/>
          </p:nvSpPr>
          <p:spPr>
            <a:xfrm>
              <a:off x="1334876" y="3849681"/>
              <a:ext cx="1706593" cy="379714"/>
            </a:xfrm>
            <a:prstGeom prst="rect">
              <a:avLst/>
            </a:prstGeom>
          </p:spPr>
          <p:txBody>
            <a:bodyPr wrap="square">
              <a:spAutoFit/>
            </a:bodyPr>
            <a:lstStyle/>
            <a:p>
              <a:pPr>
                <a:spcBef>
                  <a:spcPct val="50000"/>
                </a:spcBef>
              </a:pPr>
              <a:r>
                <a:rPr lang="zh-CN" altLang="en-US" sz="1600" dirty="0">
                  <a:solidFill>
                    <a:schemeClr val="bg1"/>
                  </a:solidFill>
                  <a:latin typeface="微软雅黑" pitchFamily="34" charset="-122"/>
                  <a:ea typeface="微软雅黑" pitchFamily="34" charset="-122"/>
                </a:rPr>
                <a:t>一是落实课程，创设劳动教育平台。</a:t>
              </a:r>
              <a:endParaRPr lang="en-US" altLang="zh-CN" sz="1600" dirty="0">
                <a:solidFill>
                  <a:schemeClr val="bg1"/>
                </a:solidFill>
                <a:latin typeface="微软雅黑" pitchFamily="34" charset="-122"/>
                <a:ea typeface="微软雅黑" pitchFamily="34" charset="-122"/>
              </a:endParaRPr>
            </a:p>
          </p:txBody>
        </p:sp>
      </p:grpSp>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597" y="1112693"/>
            <a:ext cx="3819644" cy="27155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384" y="2066587"/>
            <a:ext cx="3787792" cy="27155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49" name="组合 48"/>
          <p:cNvGrpSpPr/>
          <p:nvPr/>
        </p:nvGrpSpPr>
        <p:grpSpPr>
          <a:xfrm rot="21337610">
            <a:off x="976642" y="2585838"/>
            <a:ext cx="3562397" cy="1000546"/>
            <a:chOff x="1633068" y="2947891"/>
            <a:chExt cx="1896716" cy="1527076"/>
          </a:xfrm>
          <a:effectLst>
            <a:outerShdw blurRad="50800" dist="38100" dir="2700000" algn="tl" rotWithShape="0">
              <a:prstClr val="black">
                <a:alpha val="40000"/>
              </a:prstClr>
            </a:outerShdw>
          </a:effectLst>
        </p:grpSpPr>
        <p:sp>
          <p:nvSpPr>
            <p:cNvPr id="51" name="椭圆 27"/>
            <p:cNvSpPr/>
            <p:nvPr/>
          </p:nvSpPr>
          <p:spPr>
            <a:xfrm>
              <a:off x="1796650" y="2997946"/>
              <a:ext cx="1576018" cy="1477021"/>
            </a:xfrm>
            <a:prstGeom prst="rect">
              <a:avLst/>
            </a:prstGeom>
            <a:solidFill>
              <a:srgbClr val="FF0000">
                <a:alpha val="20000"/>
              </a:srgbClr>
            </a:solidFill>
            <a:ln w="7620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p>
          </p:txBody>
        </p:sp>
        <p:sp>
          <p:nvSpPr>
            <p:cNvPr id="52" name="矩形 51"/>
            <p:cNvSpPr>
              <a:spLocks noChangeArrowheads="1"/>
            </p:cNvSpPr>
            <p:nvPr/>
          </p:nvSpPr>
          <p:spPr bwMode="auto">
            <a:xfrm>
              <a:off x="1633068" y="2947891"/>
              <a:ext cx="1896716" cy="1456197"/>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ctr"/>
              <a:r>
                <a:rPr lang="en-US" altLang="zh-CN" sz="2800" b="1" kern="0" dirty="0">
                  <a:ln>
                    <a:solidFill>
                      <a:schemeClr val="bg1"/>
                    </a:solidFill>
                  </a:ln>
                  <a:solidFill>
                    <a:srgbClr val="C00000"/>
                  </a:solidFill>
                  <a:latin typeface="方正姚体" panose="02010601030101010101" pitchFamily="2" charset="-122"/>
                  <a:ea typeface="方正姚体" panose="02010601030101010101" pitchFamily="2" charset="-122"/>
                </a:rPr>
                <a:t>40</a:t>
              </a:r>
              <a:r>
                <a:rPr lang="zh-CN" altLang="en-US" sz="2800" b="1" kern="0" dirty="0">
                  <a:ln>
                    <a:solidFill>
                      <a:schemeClr val="bg1"/>
                    </a:solidFill>
                  </a:ln>
                  <a:solidFill>
                    <a:srgbClr val="C00000"/>
                  </a:solidFill>
                  <a:latin typeface="方正姚体" panose="02010601030101010101" pitchFamily="2" charset="-122"/>
                  <a:ea typeface="方正姚体" panose="02010601030101010101" pitchFamily="2" charset="-122"/>
                </a:rPr>
                <a:t>余节新</a:t>
              </a:r>
              <a:r>
                <a:rPr lang="zh-CN" altLang="en-US" sz="2800" b="1" kern="0" dirty="0" smtClean="0">
                  <a:ln>
                    <a:solidFill>
                      <a:schemeClr val="bg1"/>
                    </a:solidFill>
                  </a:ln>
                  <a:solidFill>
                    <a:srgbClr val="C00000"/>
                  </a:solidFill>
                  <a:latin typeface="方正姚体" panose="02010601030101010101" pitchFamily="2" charset="-122"/>
                  <a:ea typeface="方正姚体" panose="02010601030101010101" pitchFamily="2" charset="-122"/>
                </a:rPr>
                <a:t>媒体</a:t>
              </a:r>
              <a:endParaRPr lang="en-US" altLang="zh-CN" sz="2800" b="1" kern="0" dirty="0" smtClean="0">
                <a:ln>
                  <a:solidFill>
                    <a:schemeClr val="bg1"/>
                  </a:solidFill>
                </a:ln>
                <a:solidFill>
                  <a:srgbClr val="C00000"/>
                </a:solidFill>
                <a:latin typeface="方正姚体" panose="02010601030101010101" pitchFamily="2" charset="-122"/>
                <a:ea typeface="方正姚体" panose="02010601030101010101" pitchFamily="2" charset="-122"/>
              </a:endParaRPr>
            </a:p>
            <a:p>
              <a:pPr algn="ctr"/>
              <a:r>
                <a:rPr lang="zh-CN" altLang="en-US" sz="2800" b="1" kern="0" dirty="0" smtClean="0">
                  <a:ln>
                    <a:solidFill>
                      <a:schemeClr val="bg1"/>
                    </a:solidFill>
                  </a:ln>
                  <a:solidFill>
                    <a:srgbClr val="C00000"/>
                  </a:solidFill>
                  <a:latin typeface="方正姚体" panose="02010601030101010101" pitchFamily="2" charset="-122"/>
                  <a:ea typeface="方正姚体" panose="02010601030101010101" pitchFamily="2" charset="-122"/>
                </a:rPr>
                <a:t>支撑</a:t>
              </a:r>
              <a:r>
                <a:rPr lang="zh-CN" altLang="en-US" sz="2800" b="1" kern="0" dirty="0">
                  <a:ln>
                    <a:solidFill>
                      <a:schemeClr val="bg1"/>
                    </a:solidFill>
                  </a:ln>
                  <a:solidFill>
                    <a:srgbClr val="C00000"/>
                  </a:solidFill>
                  <a:latin typeface="方正姚体" panose="02010601030101010101" pitchFamily="2" charset="-122"/>
                  <a:ea typeface="方正姚体" panose="02010601030101010101" pitchFamily="2" charset="-122"/>
                </a:rPr>
                <a:t>下的微课程</a:t>
              </a:r>
            </a:p>
          </p:txBody>
        </p:sp>
      </p:grpSp>
      <p:grpSp>
        <p:nvGrpSpPr>
          <p:cNvPr id="22" name="组合 21"/>
          <p:cNvGrpSpPr/>
          <p:nvPr/>
        </p:nvGrpSpPr>
        <p:grpSpPr>
          <a:xfrm>
            <a:off x="5648786" y="1112693"/>
            <a:ext cx="3094304" cy="3716593"/>
            <a:chOff x="5648786" y="1112693"/>
            <a:chExt cx="3094304" cy="3716593"/>
          </a:xfrm>
        </p:grpSpPr>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8786" y="1112736"/>
              <a:ext cx="1439498" cy="959665"/>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p:spPr>
        </p:pic>
        <p:pic>
          <p:nvPicPr>
            <p:cNvPr id="19" name="图片 18"/>
            <p:cNvPicPr>
              <a:picLocks noChangeAspect="1"/>
            </p:cNvPicPr>
            <p:nvPr/>
          </p:nvPicPr>
          <p:blipFill rotWithShape="1">
            <a:blip r:embed="rId5" cstate="print">
              <a:extLst>
                <a:ext uri="{28A0092B-C50C-407E-A947-70E740481C1C}">
                  <a14:useLocalDpi xmlns:a14="http://schemas.microsoft.com/office/drawing/2010/main" val="0"/>
                </a:ext>
              </a:extLst>
            </a:blip>
            <a:srcRect b="10301"/>
            <a:stretch/>
          </p:blipFill>
          <p:spPr>
            <a:xfrm>
              <a:off x="5648786" y="2192898"/>
              <a:ext cx="1440000" cy="957695"/>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p:spPr>
        </p:pic>
        <p:pic>
          <p:nvPicPr>
            <p:cNvPr id="20" name="图片 19"/>
            <p:cNvPicPr>
              <a:picLocks noChangeAspect="1"/>
            </p:cNvPicPr>
            <p:nvPr/>
          </p:nvPicPr>
          <p:blipFill rotWithShape="1">
            <a:blip r:embed="rId6" cstate="print">
              <a:extLst>
                <a:ext uri="{28A0092B-C50C-407E-A947-70E740481C1C}">
                  <a14:useLocalDpi xmlns:a14="http://schemas.microsoft.com/office/drawing/2010/main" val="0"/>
                </a:ext>
              </a:extLst>
            </a:blip>
            <a:srcRect t="15185" b="17960"/>
            <a:stretch/>
          </p:blipFill>
          <p:spPr>
            <a:xfrm>
              <a:off x="5648786" y="3277760"/>
              <a:ext cx="3094304" cy="155152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27735" r="21741"/>
            <a:stretch/>
          </p:blipFill>
          <p:spPr>
            <a:xfrm>
              <a:off x="7208183" y="1112693"/>
              <a:ext cx="1534907" cy="2037899"/>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p:spPr>
        </p:pic>
      </p:grpSp>
    </p:spTree>
    <p:extLst>
      <p:ext uri="{BB962C8B-B14F-4D97-AF65-F5344CB8AC3E}">
        <p14:creationId xmlns:p14="http://schemas.microsoft.com/office/powerpoint/2010/main" val="2336475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4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4000">
                                          <p:cBhvr additive="base">
                                            <p:cTn id="7" dur="500" fill="hold"/>
                                            <p:tgtEl>
                                              <p:spTgt spid="12"/>
                                            </p:tgtEl>
                                            <p:attrNameLst>
                                              <p:attrName>ppt_x</p:attrName>
                                            </p:attrNameLst>
                                          </p:cBhvr>
                                          <p:tavLst>
                                            <p:tav tm="0">
                                              <p:val>
                                                <p:strVal val="0-#ppt_w/2"/>
                                              </p:val>
                                            </p:tav>
                                            <p:tav tm="100000">
                                              <p:val>
                                                <p:strVal val="#ppt_x"/>
                                              </p:val>
                                            </p:tav>
                                          </p:tavLst>
                                        </p:anim>
                                        <p:anim calcmode="lin" valueType="num" p14:bounceEnd="64000">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64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4000">
                                          <p:cBhvr additive="base">
                                            <p:cTn id="12" dur="500" fill="hold"/>
                                            <p:tgtEl>
                                              <p:spTgt spid="17"/>
                                            </p:tgtEl>
                                            <p:attrNameLst>
                                              <p:attrName>ppt_x</p:attrName>
                                            </p:attrNameLst>
                                          </p:cBhvr>
                                          <p:tavLst>
                                            <p:tav tm="0">
                                              <p:val>
                                                <p:strVal val="0-#ppt_w/2"/>
                                              </p:val>
                                            </p:tav>
                                            <p:tav tm="100000">
                                              <p:val>
                                                <p:strVal val="#ppt_x"/>
                                              </p:val>
                                            </p:tav>
                                          </p:tavLst>
                                        </p:anim>
                                        <p:anim calcmode="lin" valueType="num" p14:bounceEnd="64000">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3" presetClass="entr" presetSubtype="32" fill="hold" nodeType="afterEffect">
                                      <p:stCondLst>
                                        <p:cond delay="250"/>
                                      </p:stCondLst>
                                      <p:childTnLst>
                                        <p:set>
                                          <p:cBhvr>
                                            <p:cTn id="16" dur="1" fill="hold">
                                              <p:stCondLst>
                                                <p:cond delay="0"/>
                                              </p:stCondLst>
                                            </p:cTn>
                                            <p:tgtEl>
                                              <p:spTgt spid="49"/>
                                            </p:tgtEl>
                                            <p:attrNameLst>
                                              <p:attrName>style.visibility</p:attrName>
                                            </p:attrNameLst>
                                          </p:cBhvr>
                                          <p:to>
                                            <p:strVal val="visible"/>
                                          </p:to>
                                        </p:set>
                                        <p:anim calcmode="lin" valueType="num">
                                          <p:cBhvr>
                                            <p:cTn id="17" dur="250" fill="hold"/>
                                            <p:tgtEl>
                                              <p:spTgt spid="49"/>
                                            </p:tgtEl>
                                            <p:attrNameLst>
                                              <p:attrName>ppt_w</p:attrName>
                                            </p:attrNameLst>
                                          </p:cBhvr>
                                          <p:tavLst>
                                            <p:tav tm="0">
                                              <p:val>
                                                <p:strVal val="4*#ppt_w"/>
                                              </p:val>
                                            </p:tav>
                                            <p:tav tm="100000">
                                              <p:val>
                                                <p:strVal val="#ppt_w"/>
                                              </p:val>
                                            </p:tav>
                                          </p:tavLst>
                                        </p:anim>
                                        <p:anim calcmode="lin" valueType="num">
                                          <p:cBhvr>
                                            <p:cTn id="18" dur="250" fill="hold"/>
                                            <p:tgtEl>
                                              <p:spTgt spid="49"/>
                                            </p:tgtEl>
                                            <p:attrNameLst>
                                              <p:attrName>ppt_h</p:attrName>
                                            </p:attrNameLst>
                                          </p:cBhvr>
                                          <p:tavLst>
                                            <p:tav tm="0">
                                              <p:val>
                                                <p:strVal val="4*#ppt_h"/>
                                              </p:val>
                                            </p:tav>
                                            <p:tav tm="100000">
                                              <p:val>
                                                <p:strVal val="#ppt_h"/>
                                              </p:val>
                                            </p:tav>
                                          </p:tavLst>
                                        </p:anim>
                                      </p:childTnLst>
                                    </p:cTn>
                                  </p:par>
                                  <p:par>
                                    <p:cTn id="19" presetID="6" presetClass="emph" presetSubtype="0" autoRev="1" fill="hold" nodeType="withEffect">
                                      <p:stCondLst>
                                        <p:cond delay="250"/>
                                      </p:stCondLst>
                                      <p:childTnLst>
                                        <p:animScale>
                                          <p:cBhvr>
                                            <p:cTn id="20" dur="200" fill="hold"/>
                                            <p:tgtEl>
                                              <p:spTgt spid="49"/>
                                            </p:tgtEl>
                                          </p:cBhvr>
                                          <p:by x="90000" y="90000"/>
                                        </p:animScale>
                                      </p:childTnLst>
                                    </p:cTn>
                                  </p:par>
                                </p:childTnLst>
                              </p:cTn>
                            </p:par>
                            <p:par>
                              <p:cTn id="21" fill="hold">
                                <p:stCondLst>
                                  <p:cond delay="1650"/>
                                </p:stCondLst>
                                <p:childTnLst>
                                  <p:par>
                                    <p:cTn id="22" presetID="53" presetClass="entr" presetSubtype="16"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3" presetClass="entr" presetSubtype="32" fill="hold" nodeType="afterEffect">
                                      <p:stCondLst>
                                        <p:cond delay="250"/>
                                      </p:stCondLst>
                                      <p:childTnLst>
                                        <p:set>
                                          <p:cBhvr>
                                            <p:cTn id="16" dur="1" fill="hold">
                                              <p:stCondLst>
                                                <p:cond delay="0"/>
                                              </p:stCondLst>
                                            </p:cTn>
                                            <p:tgtEl>
                                              <p:spTgt spid="49"/>
                                            </p:tgtEl>
                                            <p:attrNameLst>
                                              <p:attrName>style.visibility</p:attrName>
                                            </p:attrNameLst>
                                          </p:cBhvr>
                                          <p:to>
                                            <p:strVal val="visible"/>
                                          </p:to>
                                        </p:set>
                                        <p:anim calcmode="lin" valueType="num">
                                          <p:cBhvr>
                                            <p:cTn id="17" dur="250" fill="hold"/>
                                            <p:tgtEl>
                                              <p:spTgt spid="49"/>
                                            </p:tgtEl>
                                            <p:attrNameLst>
                                              <p:attrName>ppt_w</p:attrName>
                                            </p:attrNameLst>
                                          </p:cBhvr>
                                          <p:tavLst>
                                            <p:tav tm="0">
                                              <p:val>
                                                <p:strVal val="4*#ppt_w"/>
                                              </p:val>
                                            </p:tav>
                                            <p:tav tm="100000">
                                              <p:val>
                                                <p:strVal val="#ppt_w"/>
                                              </p:val>
                                            </p:tav>
                                          </p:tavLst>
                                        </p:anim>
                                        <p:anim calcmode="lin" valueType="num">
                                          <p:cBhvr>
                                            <p:cTn id="18" dur="250" fill="hold"/>
                                            <p:tgtEl>
                                              <p:spTgt spid="49"/>
                                            </p:tgtEl>
                                            <p:attrNameLst>
                                              <p:attrName>ppt_h</p:attrName>
                                            </p:attrNameLst>
                                          </p:cBhvr>
                                          <p:tavLst>
                                            <p:tav tm="0">
                                              <p:val>
                                                <p:strVal val="4*#ppt_h"/>
                                              </p:val>
                                            </p:tav>
                                            <p:tav tm="100000">
                                              <p:val>
                                                <p:strVal val="#ppt_h"/>
                                              </p:val>
                                            </p:tav>
                                          </p:tavLst>
                                        </p:anim>
                                      </p:childTnLst>
                                    </p:cTn>
                                  </p:par>
                                  <p:par>
                                    <p:cTn id="19" presetID="6" presetClass="emph" presetSubtype="0" autoRev="1" fill="hold" nodeType="withEffect">
                                      <p:stCondLst>
                                        <p:cond delay="250"/>
                                      </p:stCondLst>
                                      <p:childTnLst>
                                        <p:animScale>
                                          <p:cBhvr>
                                            <p:cTn id="20" dur="200" fill="hold"/>
                                            <p:tgtEl>
                                              <p:spTgt spid="49"/>
                                            </p:tgtEl>
                                          </p:cBhvr>
                                          <p:by x="90000" y="90000"/>
                                        </p:animScale>
                                      </p:childTnLst>
                                    </p:cTn>
                                  </p:par>
                                </p:childTnLst>
                              </p:cTn>
                            </p:par>
                            <p:par>
                              <p:cTn id="21" fill="hold">
                                <p:stCondLst>
                                  <p:cond delay="1650"/>
                                </p:stCondLst>
                                <p:childTnLst>
                                  <p:par>
                                    <p:cTn id="22" presetID="53" presetClass="entr" presetSubtype="16"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5606909" y="1126646"/>
            <a:ext cx="3107719" cy="1248078"/>
            <a:chOff x="5606909" y="1126646"/>
            <a:chExt cx="3107719" cy="1248078"/>
          </a:xfrm>
        </p:grpSpPr>
        <p:grpSp>
          <p:nvGrpSpPr>
            <p:cNvPr id="4" name="组合 3"/>
            <p:cNvGrpSpPr/>
            <p:nvPr/>
          </p:nvGrpSpPr>
          <p:grpSpPr>
            <a:xfrm>
              <a:off x="5606909" y="1126646"/>
              <a:ext cx="3107719" cy="1248078"/>
              <a:chOff x="5141362" y="1342721"/>
              <a:chExt cx="2654053" cy="1365964"/>
            </a:xfrm>
          </p:grpSpPr>
          <p:sp>
            <p:nvSpPr>
              <p:cNvPr id="5" name="圆角矩形 4"/>
              <p:cNvSpPr/>
              <p:nvPr/>
            </p:nvSpPr>
            <p:spPr>
              <a:xfrm>
                <a:off x="5141362" y="1342721"/>
                <a:ext cx="2654053" cy="1365964"/>
              </a:xfrm>
              <a:prstGeom prst="roundRect">
                <a:avLst>
                  <a:gd name="adj" fmla="val 4782"/>
                </a:avLst>
              </a:prstGeom>
              <a:solidFill>
                <a:schemeClr val="bg1">
                  <a:lumMod val="9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707" t="3450" r="12166" b="-1"/>
              <a:stretch/>
            </p:blipFill>
            <p:spPr bwMode="auto">
              <a:xfrm>
                <a:off x="6388264" y="1382834"/>
                <a:ext cx="1345862" cy="1259124"/>
              </a:xfrm>
              <a:prstGeom prst="roundRect">
                <a:avLst>
                  <a:gd name="adj" fmla="val 4602"/>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5974060" y="1383324"/>
                <a:ext cx="792088" cy="1255003"/>
              </a:xfrm>
              <a:prstGeom prst="rect">
                <a:avLst/>
              </a:prstGeom>
              <a:gradFill flip="none" rotWithShape="1">
                <a:gsLst>
                  <a:gs pos="31000">
                    <a:schemeClr val="bg1">
                      <a:lumMod val="95000"/>
                    </a:schemeClr>
                  </a:gs>
                  <a:gs pos="98000">
                    <a:schemeClr val="bg1">
                      <a:lumMod val="9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 name="Text Box 23"/>
            <p:cNvSpPr txBox="1">
              <a:spLocks noChangeArrowheads="1"/>
            </p:cNvSpPr>
            <p:nvPr/>
          </p:nvSpPr>
          <p:spPr bwMode="auto">
            <a:xfrm>
              <a:off x="5693571" y="1313901"/>
              <a:ext cx="1342646" cy="738664"/>
            </a:xfrm>
            <a:prstGeom prst="rect">
              <a:avLst/>
            </a:prstGeom>
            <a:noFill/>
            <a:ln>
              <a:noFill/>
            </a:ln>
            <a:effectLst/>
            <a:extLst/>
          </p:spPr>
          <p:txBody>
            <a:bodyPr wrap="square">
              <a:spAutoFit/>
            </a:bodyPr>
            <a:lstStyle/>
            <a:p>
              <a:pPr algn="r">
                <a:lnSpc>
                  <a:spcPct val="150000"/>
                </a:lnSpc>
              </a:pPr>
              <a:r>
                <a:rPr lang="zh-CN" altLang="en-US" sz="1400" dirty="0" smtClean="0">
                  <a:solidFill>
                    <a:prstClr val="black"/>
                  </a:solidFill>
                  <a:latin typeface="微软雅黑" pitchFamily="34" charset="-122"/>
                  <a:ea typeface="微软雅黑" pitchFamily="34" charset="-122"/>
                </a:rPr>
                <a:t>种植</a:t>
              </a:r>
              <a:endParaRPr lang="en-US" altLang="zh-CN" sz="1400" dirty="0">
                <a:solidFill>
                  <a:prstClr val="black"/>
                </a:solidFill>
                <a:latin typeface="微软雅黑" pitchFamily="34" charset="-122"/>
                <a:ea typeface="微软雅黑" pitchFamily="34" charset="-122"/>
              </a:endParaRPr>
            </a:p>
            <a:p>
              <a:pPr algn="r">
                <a:lnSpc>
                  <a:spcPct val="150000"/>
                </a:lnSpc>
              </a:pPr>
              <a:r>
                <a:rPr lang="zh-CN" altLang="en-US" sz="1400" dirty="0" smtClean="0">
                  <a:solidFill>
                    <a:prstClr val="black"/>
                  </a:solidFill>
                  <a:latin typeface="微软雅黑" pitchFamily="34" charset="-122"/>
                  <a:ea typeface="微软雅黑" pitchFamily="34" charset="-122"/>
                </a:rPr>
                <a:t>激发</a:t>
              </a:r>
              <a:r>
                <a:rPr lang="zh-CN" altLang="en-US" sz="1400" dirty="0">
                  <a:solidFill>
                    <a:prstClr val="black"/>
                  </a:solidFill>
                  <a:latin typeface="微软雅黑" pitchFamily="34" charset="-122"/>
                  <a:ea typeface="微软雅黑" pitchFamily="34" charset="-122"/>
                </a:rPr>
                <a:t>劳动</a:t>
              </a:r>
              <a:r>
                <a:rPr lang="zh-CN" altLang="en-US" sz="1400" dirty="0" smtClean="0">
                  <a:solidFill>
                    <a:prstClr val="black"/>
                  </a:solidFill>
                  <a:latin typeface="微软雅黑" pitchFamily="34" charset="-122"/>
                  <a:ea typeface="微软雅黑" pitchFamily="34" charset="-122"/>
                </a:rPr>
                <a:t>兴趣</a:t>
              </a:r>
              <a:endParaRPr lang="zh-CN" altLang="en-US" sz="1400" dirty="0">
                <a:solidFill>
                  <a:prstClr val="black"/>
                </a:solidFill>
                <a:latin typeface="微软雅黑" pitchFamily="34" charset="-122"/>
                <a:ea typeface="微软雅黑" pitchFamily="34" charset="-122"/>
              </a:endParaRPr>
            </a:p>
          </p:txBody>
        </p:sp>
      </p:grpSp>
      <p:sp>
        <p:nvSpPr>
          <p:cNvPr id="30" name="文本框 29"/>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31"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grpSp>
        <p:nvGrpSpPr>
          <p:cNvPr id="32" name="组合 31"/>
          <p:cNvGrpSpPr/>
          <p:nvPr/>
        </p:nvGrpSpPr>
        <p:grpSpPr>
          <a:xfrm>
            <a:off x="5300961" y="686987"/>
            <a:ext cx="3568079" cy="338554"/>
            <a:chOff x="1263941" y="3846442"/>
            <a:chExt cx="1629240" cy="408817"/>
          </a:xfrm>
          <a:effectLst/>
        </p:grpSpPr>
        <p:sp>
          <p:nvSpPr>
            <p:cNvPr id="33" name="圆角矩形 32"/>
            <p:cNvSpPr/>
            <p:nvPr/>
          </p:nvSpPr>
          <p:spPr>
            <a:xfrm>
              <a:off x="1263941" y="3871875"/>
              <a:ext cx="1629240" cy="372031"/>
            </a:xfrm>
            <a:prstGeom prst="roundRect">
              <a:avLst>
                <a:gd name="adj" fmla="val 165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34" name="矩形 33"/>
            <p:cNvSpPr/>
            <p:nvPr/>
          </p:nvSpPr>
          <p:spPr>
            <a:xfrm>
              <a:off x="1263941" y="3846442"/>
              <a:ext cx="1629240" cy="408817"/>
            </a:xfrm>
            <a:prstGeom prst="rect">
              <a:avLst/>
            </a:prstGeom>
          </p:spPr>
          <p:txBody>
            <a:bodyPr wrap="square">
              <a:spAutoFit/>
            </a:bodyPr>
            <a:lstStyle/>
            <a:p>
              <a:pPr>
                <a:spcBef>
                  <a:spcPct val="50000"/>
                </a:spcBef>
              </a:pPr>
              <a:r>
                <a:rPr lang="zh-CN" altLang="en-US" sz="1600" dirty="0">
                  <a:solidFill>
                    <a:prstClr val="white"/>
                  </a:solidFill>
                  <a:latin typeface="微软雅黑" pitchFamily="34" charset="-122"/>
                  <a:ea typeface="微软雅黑" pitchFamily="34" charset="-122"/>
                </a:rPr>
                <a:t>二是校内劳动，营造劳动教育氛围。</a:t>
              </a:r>
              <a:endParaRPr lang="en-US" altLang="zh-CN" sz="1600" dirty="0">
                <a:solidFill>
                  <a:prstClr val="white"/>
                </a:solidFill>
                <a:latin typeface="微软雅黑" pitchFamily="34" charset="-122"/>
                <a:ea typeface="微软雅黑" pitchFamily="34" charset="-122"/>
              </a:endParaRPr>
            </a:p>
          </p:txBody>
        </p:sp>
      </p:grpSp>
      <p:pic>
        <p:nvPicPr>
          <p:cNvPr id="35" name="图片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813" y="891834"/>
            <a:ext cx="2476478" cy="173309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36" name="图片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0275" y="1506344"/>
            <a:ext cx="2489488" cy="165965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37" name="图片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4681" y="2694581"/>
            <a:ext cx="2496087" cy="1405999"/>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38" name="图片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4723" y="3223517"/>
            <a:ext cx="2218225" cy="1663669"/>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39" name="图片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9608" y="2942073"/>
            <a:ext cx="2496087" cy="1405999"/>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sp>
        <p:nvSpPr>
          <p:cNvPr id="44" name="直角三角形 43"/>
          <p:cNvSpPr/>
          <p:nvPr/>
        </p:nvSpPr>
        <p:spPr>
          <a:xfrm>
            <a:off x="3222056" y="1016952"/>
            <a:ext cx="361683" cy="361683"/>
          </a:xfrm>
          <a:prstGeom prst="r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45" name="直角三角形 44"/>
          <p:cNvSpPr/>
          <p:nvPr/>
        </p:nvSpPr>
        <p:spPr>
          <a:xfrm>
            <a:off x="7262152" y="2781275"/>
            <a:ext cx="361683" cy="361683"/>
          </a:xfrm>
          <a:prstGeom prst="r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46" name="直角三角形 45"/>
          <p:cNvSpPr/>
          <p:nvPr/>
        </p:nvSpPr>
        <p:spPr>
          <a:xfrm rot="5400000">
            <a:off x="3527251" y="3218779"/>
            <a:ext cx="361683" cy="361683"/>
          </a:xfrm>
          <a:prstGeom prst="r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47" name="直角三角形 46"/>
          <p:cNvSpPr/>
          <p:nvPr/>
        </p:nvSpPr>
        <p:spPr>
          <a:xfrm rot="10800000">
            <a:off x="6031563" y="4215527"/>
            <a:ext cx="361683" cy="361683"/>
          </a:xfrm>
          <a:prstGeom prst="r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48" name="直角三角形 47"/>
          <p:cNvSpPr/>
          <p:nvPr/>
        </p:nvSpPr>
        <p:spPr>
          <a:xfrm>
            <a:off x="5088115" y="2297404"/>
            <a:ext cx="282230" cy="282230"/>
          </a:xfrm>
          <a:prstGeom prst="r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51" name="直角三角形 50"/>
          <p:cNvSpPr/>
          <p:nvPr/>
        </p:nvSpPr>
        <p:spPr>
          <a:xfrm rot="10800000">
            <a:off x="4342176" y="3211691"/>
            <a:ext cx="220434" cy="220434"/>
          </a:xfrm>
          <a:prstGeom prst="r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57" name="直角三角形 56"/>
          <p:cNvSpPr/>
          <p:nvPr/>
        </p:nvSpPr>
        <p:spPr>
          <a:xfrm rot="10800000">
            <a:off x="476541" y="2718353"/>
            <a:ext cx="361683" cy="361683"/>
          </a:xfrm>
          <a:prstGeom prst="r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Tree>
    <p:extLst>
      <p:ext uri="{BB962C8B-B14F-4D97-AF65-F5344CB8AC3E}">
        <p14:creationId xmlns:p14="http://schemas.microsoft.com/office/powerpoint/2010/main" val="523095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par>
                                <p:cTn id="8" presetID="22" presetClass="entr" presetSubtype="2" fill="hold" nodeType="withEffect">
                                  <p:stCondLst>
                                    <p:cond delay="250"/>
                                  </p:stCondLst>
                                  <p:childTnLst>
                                    <p:set>
                                      <p:cBhvr>
                                        <p:cTn id="9" dur="1" fill="hold">
                                          <p:stCondLst>
                                            <p:cond delay="0"/>
                                          </p:stCondLst>
                                        </p:cTn>
                                        <p:tgtEl>
                                          <p:spTgt spid="56"/>
                                        </p:tgtEl>
                                        <p:attrNameLst>
                                          <p:attrName>style.visibility</p:attrName>
                                        </p:attrNameLst>
                                      </p:cBhvr>
                                      <p:to>
                                        <p:strVal val="visible"/>
                                      </p:to>
                                    </p:set>
                                    <p:animEffect transition="in" filter="wipe(right)">
                                      <p:cBhvr>
                                        <p:cTn id="10" dur="500"/>
                                        <p:tgtEl>
                                          <p:spTgt spid="56"/>
                                        </p:tgtEl>
                                      </p:cBhvr>
                                    </p:animEffect>
                                  </p:childTnLst>
                                </p:cTn>
                              </p:par>
                              <p:par>
                                <p:cTn id="11" presetID="53" presetClass="entr" presetSubtype="16" fill="hold" nodeType="withEffect">
                                  <p:stCondLst>
                                    <p:cond delay="250"/>
                                  </p:stCondLst>
                                  <p:childTnLst>
                                    <p:set>
                                      <p:cBhvr>
                                        <p:cTn id="12" dur="1" fill="hold">
                                          <p:stCondLst>
                                            <p:cond delay="0"/>
                                          </p:stCondLst>
                                        </p:cTn>
                                        <p:tgtEl>
                                          <p:spTgt spid="35"/>
                                        </p:tgtEl>
                                        <p:attrNameLst>
                                          <p:attrName>style.visibility</p:attrName>
                                        </p:attrNameLst>
                                      </p:cBhvr>
                                      <p:to>
                                        <p:strVal val="visible"/>
                                      </p:to>
                                    </p:set>
                                    <p:anim calcmode="lin" valueType="num">
                                      <p:cBhvr>
                                        <p:cTn id="13" dur="300" fill="hold"/>
                                        <p:tgtEl>
                                          <p:spTgt spid="35"/>
                                        </p:tgtEl>
                                        <p:attrNameLst>
                                          <p:attrName>ppt_w</p:attrName>
                                        </p:attrNameLst>
                                      </p:cBhvr>
                                      <p:tavLst>
                                        <p:tav tm="0">
                                          <p:val>
                                            <p:fltVal val="0"/>
                                          </p:val>
                                        </p:tav>
                                        <p:tav tm="100000">
                                          <p:val>
                                            <p:strVal val="#ppt_w"/>
                                          </p:val>
                                        </p:tav>
                                      </p:tavLst>
                                    </p:anim>
                                    <p:anim calcmode="lin" valueType="num">
                                      <p:cBhvr>
                                        <p:cTn id="14" dur="300" fill="hold"/>
                                        <p:tgtEl>
                                          <p:spTgt spid="35"/>
                                        </p:tgtEl>
                                        <p:attrNameLst>
                                          <p:attrName>ppt_h</p:attrName>
                                        </p:attrNameLst>
                                      </p:cBhvr>
                                      <p:tavLst>
                                        <p:tav tm="0">
                                          <p:val>
                                            <p:fltVal val="0"/>
                                          </p:val>
                                        </p:tav>
                                        <p:tav tm="100000">
                                          <p:val>
                                            <p:strVal val="#ppt_h"/>
                                          </p:val>
                                        </p:tav>
                                      </p:tavLst>
                                    </p:anim>
                                    <p:animEffect transition="in" filter="fade">
                                      <p:cBhvr>
                                        <p:cTn id="15" dur="300"/>
                                        <p:tgtEl>
                                          <p:spTgt spid="35"/>
                                        </p:tgtEl>
                                      </p:cBhvr>
                                    </p:animEffect>
                                  </p:childTnLst>
                                </p:cTn>
                              </p:par>
                              <p:par>
                                <p:cTn id="16" presetID="53" presetClass="entr" presetSubtype="16" fill="hold" nodeType="withEffect">
                                  <p:stCondLst>
                                    <p:cond delay="500"/>
                                  </p:stCondLst>
                                  <p:childTnLst>
                                    <p:set>
                                      <p:cBhvr>
                                        <p:cTn id="17" dur="1" fill="hold">
                                          <p:stCondLst>
                                            <p:cond delay="0"/>
                                          </p:stCondLst>
                                        </p:cTn>
                                        <p:tgtEl>
                                          <p:spTgt spid="39"/>
                                        </p:tgtEl>
                                        <p:attrNameLst>
                                          <p:attrName>style.visibility</p:attrName>
                                        </p:attrNameLst>
                                      </p:cBhvr>
                                      <p:to>
                                        <p:strVal val="visible"/>
                                      </p:to>
                                    </p:set>
                                    <p:anim calcmode="lin" valueType="num">
                                      <p:cBhvr>
                                        <p:cTn id="18" dur="300" fill="hold"/>
                                        <p:tgtEl>
                                          <p:spTgt spid="39"/>
                                        </p:tgtEl>
                                        <p:attrNameLst>
                                          <p:attrName>ppt_w</p:attrName>
                                        </p:attrNameLst>
                                      </p:cBhvr>
                                      <p:tavLst>
                                        <p:tav tm="0">
                                          <p:val>
                                            <p:fltVal val="0"/>
                                          </p:val>
                                        </p:tav>
                                        <p:tav tm="100000">
                                          <p:val>
                                            <p:strVal val="#ppt_w"/>
                                          </p:val>
                                        </p:tav>
                                      </p:tavLst>
                                    </p:anim>
                                    <p:anim calcmode="lin" valueType="num">
                                      <p:cBhvr>
                                        <p:cTn id="19" dur="300" fill="hold"/>
                                        <p:tgtEl>
                                          <p:spTgt spid="39"/>
                                        </p:tgtEl>
                                        <p:attrNameLst>
                                          <p:attrName>ppt_h</p:attrName>
                                        </p:attrNameLst>
                                      </p:cBhvr>
                                      <p:tavLst>
                                        <p:tav tm="0">
                                          <p:val>
                                            <p:fltVal val="0"/>
                                          </p:val>
                                        </p:tav>
                                        <p:tav tm="100000">
                                          <p:val>
                                            <p:strVal val="#ppt_h"/>
                                          </p:val>
                                        </p:tav>
                                      </p:tavLst>
                                    </p:anim>
                                    <p:animEffect transition="in" filter="fade">
                                      <p:cBhvr>
                                        <p:cTn id="20" dur="300"/>
                                        <p:tgtEl>
                                          <p:spTgt spid="39"/>
                                        </p:tgtEl>
                                      </p:cBhvr>
                                    </p:animEffect>
                                  </p:childTnLst>
                                </p:cTn>
                              </p:par>
                              <p:par>
                                <p:cTn id="21" presetID="53" presetClass="entr" presetSubtype="16" fill="hold" nodeType="withEffect">
                                  <p:stCondLst>
                                    <p:cond delay="750"/>
                                  </p:stCondLst>
                                  <p:childTnLst>
                                    <p:set>
                                      <p:cBhvr>
                                        <p:cTn id="22" dur="1" fill="hold">
                                          <p:stCondLst>
                                            <p:cond delay="0"/>
                                          </p:stCondLst>
                                        </p:cTn>
                                        <p:tgtEl>
                                          <p:spTgt spid="36"/>
                                        </p:tgtEl>
                                        <p:attrNameLst>
                                          <p:attrName>style.visibility</p:attrName>
                                        </p:attrNameLst>
                                      </p:cBhvr>
                                      <p:to>
                                        <p:strVal val="visible"/>
                                      </p:to>
                                    </p:set>
                                    <p:anim calcmode="lin" valueType="num">
                                      <p:cBhvr>
                                        <p:cTn id="23" dur="300" fill="hold"/>
                                        <p:tgtEl>
                                          <p:spTgt spid="36"/>
                                        </p:tgtEl>
                                        <p:attrNameLst>
                                          <p:attrName>ppt_w</p:attrName>
                                        </p:attrNameLst>
                                      </p:cBhvr>
                                      <p:tavLst>
                                        <p:tav tm="0">
                                          <p:val>
                                            <p:fltVal val="0"/>
                                          </p:val>
                                        </p:tav>
                                        <p:tav tm="100000">
                                          <p:val>
                                            <p:strVal val="#ppt_w"/>
                                          </p:val>
                                        </p:tav>
                                      </p:tavLst>
                                    </p:anim>
                                    <p:anim calcmode="lin" valueType="num">
                                      <p:cBhvr>
                                        <p:cTn id="24" dur="300" fill="hold"/>
                                        <p:tgtEl>
                                          <p:spTgt spid="36"/>
                                        </p:tgtEl>
                                        <p:attrNameLst>
                                          <p:attrName>ppt_h</p:attrName>
                                        </p:attrNameLst>
                                      </p:cBhvr>
                                      <p:tavLst>
                                        <p:tav tm="0">
                                          <p:val>
                                            <p:fltVal val="0"/>
                                          </p:val>
                                        </p:tav>
                                        <p:tav tm="100000">
                                          <p:val>
                                            <p:strVal val="#ppt_h"/>
                                          </p:val>
                                        </p:tav>
                                      </p:tavLst>
                                    </p:anim>
                                    <p:animEffect transition="in" filter="fade">
                                      <p:cBhvr>
                                        <p:cTn id="25" dur="300"/>
                                        <p:tgtEl>
                                          <p:spTgt spid="36"/>
                                        </p:tgtEl>
                                      </p:cBhvr>
                                    </p:animEffect>
                                  </p:childTnLst>
                                </p:cTn>
                              </p:par>
                              <p:par>
                                <p:cTn id="26" presetID="53" presetClass="entr" presetSubtype="16" fill="hold" nodeType="withEffect">
                                  <p:stCondLst>
                                    <p:cond delay="1000"/>
                                  </p:stCondLst>
                                  <p:childTnLst>
                                    <p:set>
                                      <p:cBhvr>
                                        <p:cTn id="27" dur="1" fill="hold">
                                          <p:stCondLst>
                                            <p:cond delay="0"/>
                                          </p:stCondLst>
                                        </p:cTn>
                                        <p:tgtEl>
                                          <p:spTgt spid="37"/>
                                        </p:tgtEl>
                                        <p:attrNameLst>
                                          <p:attrName>style.visibility</p:attrName>
                                        </p:attrNameLst>
                                      </p:cBhvr>
                                      <p:to>
                                        <p:strVal val="visible"/>
                                      </p:to>
                                    </p:set>
                                    <p:anim calcmode="lin" valueType="num">
                                      <p:cBhvr>
                                        <p:cTn id="28" dur="300" fill="hold"/>
                                        <p:tgtEl>
                                          <p:spTgt spid="37"/>
                                        </p:tgtEl>
                                        <p:attrNameLst>
                                          <p:attrName>ppt_w</p:attrName>
                                        </p:attrNameLst>
                                      </p:cBhvr>
                                      <p:tavLst>
                                        <p:tav tm="0">
                                          <p:val>
                                            <p:fltVal val="0"/>
                                          </p:val>
                                        </p:tav>
                                        <p:tav tm="100000">
                                          <p:val>
                                            <p:strVal val="#ppt_w"/>
                                          </p:val>
                                        </p:tav>
                                      </p:tavLst>
                                    </p:anim>
                                    <p:anim calcmode="lin" valueType="num">
                                      <p:cBhvr>
                                        <p:cTn id="29" dur="300" fill="hold"/>
                                        <p:tgtEl>
                                          <p:spTgt spid="37"/>
                                        </p:tgtEl>
                                        <p:attrNameLst>
                                          <p:attrName>ppt_h</p:attrName>
                                        </p:attrNameLst>
                                      </p:cBhvr>
                                      <p:tavLst>
                                        <p:tav tm="0">
                                          <p:val>
                                            <p:fltVal val="0"/>
                                          </p:val>
                                        </p:tav>
                                        <p:tav tm="100000">
                                          <p:val>
                                            <p:strVal val="#ppt_h"/>
                                          </p:val>
                                        </p:tav>
                                      </p:tavLst>
                                    </p:anim>
                                    <p:animEffect transition="in" filter="fade">
                                      <p:cBhvr>
                                        <p:cTn id="30" dur="300"/>
                                        <p:tgtEl>
                                          <p:spTgt spid="37"/>
                                        </p:tgtEl>
                                      </p:cBhvr>
                                    </p:animEffect>
                                  </p:childTnLst>
                                </p:cTn>
                              </p:par>
                              <p:par>
                                <p:cTn id="31" presetID="53" presetClass="entr" presetSubtype="16" fill="hold" nodeType="withEffect">
                                  <p:stCondLst>
                                    <p:cond delay="1250"/>
                                  </p:stCondLst>
                                  <p:childTnLst>
                                    <p:set>
                                      <p:cBhvr>
                                        <p:cTn id="32" dur="1" fill="hold">
                                          <p:stCondLst>
                                            <p:cond delay="0"/>
                                          </p:stCondLst>
                                        </p:cTn>
                                        <p:tgtEl>
                                          <p:spTgt spid="38"/>
                                        </p:tgtEl>
                                        <p:attrNameLst>
                                          <p:attrName>style.visibility</p:attrName>
                                        </p:attrNameLst>
                                      </p:cBhvr>
                                      <p:to>
                                        <p:strVal val="visible"/>
                                      </p:to>
                                    </p:set>
                                    <p:anim calcmode="lin" valueType="num">
                                      <p:cBhvr>
                                        <p:cTn id="33" dur="300" fill="hold"/>
                                        <p:tgtEl>
                                          <p:spTgt spid="38"/>
                                        </p:tgtEl>
                                        <p:attrNameLst>
                                          <p:attrName>ppt_w</p:attrName>
                                        </p:attrNameLst>
                                      </p:cBhvr>
                                      <p:tavLst>
                                        <p:tav tm="0">
                                          <p:val>
                                            <p:fltVal val="0"/>
                                          </p:val>
                                        </p:tav>
                                        <p:tav tm="100000">
                                          <p:val>
                                            <p:strVal val="#ppt_w"/>
                                          </p:val>
                                        </p:tav>
                                      </p:tavLst>
                                    </p:anim>
                                    <p:anim calcmode="lin" valueType="num">
                                      <p:cBhvr>
                                        <p:cTn id="34" dur="300" fill="hold"/>
                                        <p:tgtEl>
                                          <p:spTgt spid="38"/>
                                        </p:tgtEl>
                                        <p:attrNameLst>
                                          <p:attrName>ppt_h</p:attrName>
                                        </p:attrNameLst>
                                      </p:cBhvr>
                                      <p:tavLst>
                                        <p:tav tm="0">
                                          <p:val>
                                            <p:fltVal val="0"/>
                                          </p:val>
                                        </p:tav>
                                        <p:tav tm="100000">
                                          <p:val>
                                            <p:strVal val="#ppt_h"/>
                                          </p:val>
                                        </p:tav>
                                      </p:tavLst>
                                    </p:anim>
                                    <p:animEffect transition="in" filter="fade">
                                      <p:cBhvr>
                                        <p:cTn id="35" dur="3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5606909" y="1126646"/>
            <a:ext cx="3107719" cy="1248078"/>
            <a:chOff x="5606909" y="1126646"/>
            <a:chExt cx="3107719" cy="1248078"/>
          </a:xfrm>
        </p:grpSpPr>
        <p:grpSp>
          <p:nvGrpSpPr>
            <p:cNvPr id="4" name="组合 3"/>
            <p:cNvGrpSpPr/>
            <p:nvPr/>
          </p:nvGrpSpPr>
          <p:grpSpPr>
            <a:xfrm>
              <a:off x="5606909" y="1126646"/>
              <a:ext cx="3107719" cy="1248078"/>
              <a:chOff x="5141362" y="1342721"/>
              <a:chExt cx="2654053" cy="1365964"/>
            </a:xfrm>
          </p:grpSpPr>
          <p:sp>
            <p:nvSpPr>
              <p:cNvPr id="5" name="圆角矩形 4"/>
              <p:cNvSpPr/>
              <p:nvPr/>
            </p:nvSpPr>
            <p:spPr>
              <a:xfrm>
                <a:off x="5141362" y="1342721"/>
                <a:ext cx="2654053" cy="1365964"/>
              </a:xfrm>
              <a:prstGeom prst="roundRect">
                <a:avLst>
                  <a:gd name="adj" fmla="val 4782"/>
                </a:avLst>
              </a:prstGeom>
              <a:solidFill>
                <a:schemeClr val="bg1">
                  <a:lumMod val="9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406186" y="1382834"/>
                <a:ext cx="1310019" cy="1259124"/>
              </a:xfrm>
              <a:prstGeom prst="roundRect">
                <a:avLst>
                  <a:gd name="adj" fmla="val 4602"/>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5931687" y="1383324"/>
                <a:ext cx="792088" cy="1255003"/>
              </a:xfrm>
              <a:prstGeom prst="rect">
                <a:avLst/>
              </a:prstGeom>
              <a:gradFill flip="none" rotWithShape="1">
                <a:gsLst>
                  <a:gs pos="31000">
                    <a:schemeClr val="bg1">
                      <a:lumMod val="95000"/>
                    </a:schemeClr>
                  </a:gs>
                  <a:gs pos="98000">
                    <a:schemeClr val="bg1">
                      <a:lumMod val="9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 name="Text Box 23"/>
            <p:cNvSpPr txBox="1">
              <a:spLocks noChangeArrowheads="1"/>
            </p:cNvSpPr>
            <p:nvPr/>
          </p:nvSpPr>
          <p:spPr bwMode="auto">
            <a:xfrm>
              <a:off x="5693571" y="1313901"/>
              <a:ext cx="1342646" cy="700576"/>
            </a:xfrm>
            <a:prstGeom prst="rect">
              <a:avLst/>
            </a:prstGeom>
            <a:noFill/>
            <a:ln>
              <a:noFill/>
            </a:ln>
            <a:effectLst/>
            <a:extLst/>
          </p:spPr>
          <p:txBody>
            <a:bodyPr wrap="square">
              <a:spAutoFit/>
            </a:bodyPr>
            <a:lstStyle/>
            <a:p>
              <a:pPr algn="r">
                <a:lnSpc>
                  <a:spcPct val="150000"/>
                </a:lnSpc>
              </a:pPr>
              <a:r>
                <a:rPr lang="zh-CN" altLang="en-US" sz="1400" dirty="0" smtClean="0">
                  <a:solidFill>
                    <a:prstClr val="black"/>
                  </a:solidFill>
                  <a:latin typeface="微软雅黑" pitchFamily="34" charset="-122"/>
                  <a:ea typeface="微软雅黑" pitchFamily="34" charset="-122"/>
                </a:rPr>
                <a:t>值日</a:t>
              </a:r>
              <a:endParaRPr lang="en-US" altLang="zh-CN" sz="1400" dirty="0" smtClean="0">
                <a:solidFill>
                  <a:prstClr val="black"/>
                </a:solidFill>
                <a:latin typeface="微软雅黑" pitchFamily="34" charset="-122"/>
                <a:ea typeface="微软雅黑" pitchFamily="34" charset="-122"/>
              </a:endParaRPr>
            </a:p>
            <a:p>
              <a:pPr algn="r">
                <a:lnSpc>
                  <a:spcPct val="150000"/>
                </a:lnSpc>
              </a:pPr>
              <a:r>
                <a:rPr lang="zh-CN" altLang="en-US" sz="1400" dirty="0" smtClean="0">
                  <a:solidFill>
                    <a:prstClr val="black"/>
                  </a:solidFill>
                  <a:latin typeface="微软雅黑" pitchFamily="34" charset="-122"/>
                  <a:ea typeface="微软雅黑" pitchFamily="34" charset="-122"/>
                </a:rPr>
                <a:t>唤起</a:t>
              </a:r>
              <a:r>
                <a:rPr lang="zh-CN" altLang="en-US" sz="1400" dirty="0">
                  <a:solidFill>
                    <a:prstClr val="black"/>
                  </a:solidFill>
                  <a:latin typeface="微软雅黑" pitchFamily="34" charset="-122"/>
                  <a:ea typeface="微软雅黑" pitchFamily="34" charset="-122"/>
                </a:rPr>
                <a:t>劳动</a:t>
              </a:r>
              <a:r>
                <a:rPr lang="zh-CN" altLang="en-US" sz="1400" dirty="0" smtClean="0">
                  <a:solidFill>
                    <a:prstClr val="black"/>
                  </a:solidFill>
                  <a:latin typeface="微软雅黑" pitchFamily="34" charset="-122"/>
                  <a:ea typeface="微软雅黑" pitchFamily="34" charset="-122"/>
                </a:rPr>
                <a:t>责任</a:t>
              </a:r>
              <a:endParaRPr lang="zh-CN" altLang="en-US" sz="1400" dirty="0">
                <a:solidFill>
                  <a:prstClr val="black"/>
                </a:solidFill>
                <a:latin typeface="微软雅黑" pitchFamily="34" charset="-122"/>
                <a:ea typeface="微软雅黑" pitchFamily="34" charset="-122"/>
              </a:endParaRPr>
            </a:p>
          </p:txBody>
        </p:sp>
      </p:grpSp>
      <p:sp>
        <p:nvSpPr>
          <p:cNvPr id="30" name="文本框 29"/>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31"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grpSp>
        <p:nvGrpSpPr>
          <p:cNvPr id="32" name="组合 31"/>
          <p:cNvGrpSpPr/>
          <p:nvPr/>
        </p:nvGrpSpPr>
        <p:grpSpPr>
          <a:xfrm>
            <a:off x="5300961" y="686987"/>
            <a:ext cx="3568079" cy="338554"/>
            <a:chOff x="1263941" y="3846442"/>
            <a:chExt cx="1629240" cy="408817"/>
          </a:xfrm>
          <a:effectLst/>
        </p:grpSpPr>
        <p:sp>
          <p:nvSpPr>
            <p:cNvPr id="33" name="圆角矩形 32"/>
            <p:cNvSpPr/>
            <p:nvPr/>
          </p:nvSpPr>
          <p:spPr>
            <a:xfrm>
              <a:off x="1263941" y="3871875"/>
              <a:ext cx="1629240" cy="372031"/>
            </a:xfrm>
            <a:prstGeom prst="roundRect">
              <a:avLst>
                <a:gd name="adj" fmla="val 165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34" name="矩形 33"/>
            <p:cNvSpPr/>
            <p:nvPr/>
          </p:nvSpPr>
          <p:spPr>
            <a:xfrm>
              <a:off x="1263941" y="3846442"/>
              <a:ext cx="1629240" cy="408817"/>
            </a:xfrm>
            <a:prstGeom prst="rect">
              <a:avLst/>
            </a:prstGeom>
          </p:spPr>
          <p:txBody>
            <a:bodyPr wrap="square">
              <a:spAutoFit/>
            </a:bodyPr>
            <a:lstStyle/>
            <a:p>
              <a:pPr>
                <a:spcBef>
                  <a:spcPct val="50000"/>
                </a:spcBef>
              </a:pPr>
              <a:r>
                <a:rPr lang="zh-CN" altLang="en-US" sz="1600" dirty="0">
                  <a:solidFill>
                    <a:prstClr val="white"/>
                  </a:solidFill>
                  <a:latin typeface="微软雅黑" pitchFamily="34" charset="-122"/>
                  <a:ea typeface="微软雅黑" pitchFamily="34" charset="-122"/>
                </a:rPr>
                <a:t>二是校内劳动，营造劳动教育氛围。</a:t>
              </a:r>
              <a:endParaRPr lang="en-US" altLang="zh-CN" sz="1600" dirty="0">
                <a:solidFill>
                  <a:prstClr val="white"/>
                </a:solidFill>
                <a:latin typeface="微软雅黑" pitchFamily="34" charset="-122"/>
                <a:ea typeface="微软雅黑" pitchFamily="34" charset="-122"/>
              </a:endParaRPr>
            </a:p>
          </p:txBody>
        </p:sp>
      </p:grpSp>
      <p:pic>
        <p:nvPicPr>
          <p:cNvPr id="35" name="图片 34"/>
          <p:cNvPicPr>
            <a:picLocks noChangeAspect="1"/>
          </p:cNvPicPr>
          <p:nvPr/>
        </p:nvPicPr>
        <p:blipFill rotWithShape="1">
          <a:blip r:embed="rId4" cstate="print">
            <a:extLst>
              <a:ext uri="{28A0092B-C50C-407E-A947-70E740481C1C}">
                <a14:useLocalDpi xmlns:a14="http://schemas.microsoft.com/office/drawing/2010/main" val="0"/>
              </a:ext>
            </a:extLst>
          </a:blip>
          <a:srcRect t="4154" b="13947"/>
          <a:stretch/>
        </p:blipFill>
        <p:spPr>
          <a:xfrm>
            <a:off x="320227" y="1163297"/>
            <a:ext cx="2351986" cy="144468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36" name="图片 35"/>
          <p:cNvPicPr>
            <a:picLocks noChangeAspect="1"/>
          </p:cNvPicPr>
          <p:nvPr/>
        </p:nvPicPr>
        <p:blipFill rotWithShape="1">
          <a:blip r:embed="rId5" cstate="print">
            <a:extLst>
              <a:ext uri="{28A0092B-C50C-407E-A947-70E740481C1C}">
                <a14:useLocalDpi xmlns:a14="http://schemas.microsoft.com/office/drawing/2010/main" val="0"/>
              </a:ext>
            </a:extLst>
          </a:blip>
          <a:srcRect b="18018"/>
          <a:stretch/>
        </p:blipFill>
        <p:spPr>
          <a:xfrm>
            <a:off x="2966812" y="1163297"/>
            <a:ext cx="2349574" cy="144468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37" name="图片 36"/>
          <p:cNvPicPr>
            <a:picLocks noChangeAspect="1"/>
          </p:cNvPicPr>
          <p:nvPr/>
        </p:nvPicPr>
        <p:blipFill rotWithShape="1">
          <a:blip r:embed="rId6" cstate="print">
            <a:extLst>
              <a:ext uri="{28A0092B-C50C-407E-A947-70E740481C1C}">
                <a14:useLocalDpi xmlns:a14="http://schemas.microsoft.com/office/drawing/2010/main" val="0"/>
              </a:ext>
            </a:extLst>
          </a:blip>
          <a:srcRect r="8998" b="6674"/>
          <a:stretch/>
        </p:blipFill>
        <p:spPr>
          <a:xfrm>
            <a:off x="2966812" y="2822177"/>
            <a:ext cx="2538163" cy="146417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38" name="图片 37"/>
          <p:cNvPicPr>
            <a:picLocks noChangeAspect="1"/>
          </p:cNvPicPr>
          <p:nvPr/>
        </p:nvPicPr>
        <p:blipFill rotWithShape="1">
          <a:blip r:embed="rId7" cstate="print">
            <a:extLst>
              <a:ext uri="{28A0092B-C50C-407E-A947-70E740481C1C}">
                <a14:useLocalDpi xmlns:a14="http://schemas.microsoft.com/office/drawing/2010/main" val="0"/>
              </a:ext>
            </a:extLst>
          </a:blip>
          <a:srcRect t="11930"/>
          <a:stretch/>
        </p:blipFill>
        <p:spPr>
          <a:xfrm>
            <a:off x="5747494" y="2821167"/>
            <a:ext cx="3035708" cy="200515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39" name="图片 38"/>
          <p:cNvPicPr>
            <a:picLocks noChangeAspect="1"/>
          </p:cNvPicPr>
          <p:nvPr/>
        </p:nvPicPr>
        <p:blipFill rotWithShape="1">
          <a:blip r:embed="rId8" cstate="print">
            <a:extLst>
              <a:ext uri="{28A0092B-C50C-407E-A947-70E740481C1C}">
                <a14:useLocalDpi xmlns:a14="http://schemas.microsoft.com/office/drawing/2010/main" val="0"/>
              </a:ext>
            </a:extLst>
          </a:blip>
          <a:srcRect r="1685" b="18831"/>
          <a:stretch/>
        </p:blipFill>
        <p:spPr>
          <a:xfrm>
            <a:off x="320226" y="2821167"/>
            <a:ext cx="2366267" cy="146518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sp>
        <p:nvSpPr>
          <p:cNvPr id="45" name="直角三角形 44"/>
          <p:cNvSpPr/>
          <p:nvPr/>
        </p:nvSpPr>
        <p:spPr>
          <a:xfrm rot="10800000">
            <a:off x="5264551" y="4404621"/>
            <a:ext cx="361683" cy="361683"/>
          </a:xfrm>
          <a:prstGeom prst="r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51" name="直角三角形 50"/>
          <p:cNvSpPr/>
          <p:nvPr/>
        </p:nvSpPr>
        <p:spPr>
          <a:xfrm>
            <a:off x="5445392" y="2459886"/>
            <a:ext cx="220434" cy="220434"/>
          </a:xfrm>
          <a:prstGeom prst="r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Tree>
    <p:extLst>
      <p:ext uri="{BB962C8B-B14F-4D97-AF65-F5344CB8AC3E}">
        <p14:creationId xmlns:p14="http://schemas.microsoft.com/office/powerpoint/2010/main" val="2949979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250"/>
                                  </p:stCondLst>
                                  <p:childTnLst>
                                    <p:set>
                                      <p:cBhvr>
                                        <p:cTn id="6" dur="1" fill="hold">
                                          <p:stCondLst>
                                            <p:cond delay="0"/>
                                          </p:stCondLst>
                                        </p:cTn>
                                        <p:tgtEl>
                                          <p:spTgt spid="56"/>
                                        </p:tgtEl>
                                        <p:attrNameLst>
                                          <p:attrName>style.visibility</p:attrName>
                                        </p:attrNameLst>
                                      </p:cBhvr>
                                      <p:to>
                                        <p:strVal val="visible"/>
                                      </p:to>
                                    </p:set>
                                    <p:animEffect transition="in" filter="wipe(right)">
                                      <p:cBhvr>
                                        <p:cTn id="7" dur="500"/>
                                        <p:tgtEl>
                                          <p:spTgt spid="56"/>
                                        </p:tgtEl>
                                      </p:cBhvr>
                                    </p:animEffect>
                                  </p:childTnLst>
                                </p:cTn>
                              </p:par>
                              <p:par>
                                <p:cTn id="8" presetID="53" presetClass="entr" presetSubtype="16" fill="hold" nodeType="withEffect">
                                  <p:stCondLst>
                                    <p:cond delay="250"/>
                                  </p:stCondLst>
                                  <p:childTnLst>
                                    <p:set>
                                      <p:cBhvr>
                                        <p:cTn id="9" dur="1" fill="hold">
                                          <p:stCondLst>
                                            <p:cond delay="0"/>
                                          </p:stCondLst>
                                        </p:cTn>
                                        <p:tgtEl>
                                          <p:spTgt spid="35"/>
                                        </p:tgtEl>
                                        <p:attrNameLst>
                                          <p:attrName>style.visibility</p:attrName>
                                        </p:attrNameLst>
                                      </p:cBhvr>
                                      <p:to>
                                        <p:strVal val="visible"/>
                                      </p:to>
                                    </p:set>
                                    <p:anim calcmode="lin" valueType="num">
                                      <p:cBhvr>
                                        <p:cTn id="10" dur="300" fill="hold"/>
                                        <p:tgtEl>
                                          <p:spTgt spid="35"/>
                                        </p:tgtEl>
                                        <p:attrNameLst>
                                          <p:attrName>ppt_w</p:attrName>
                                        </p:attrNameLst>
                                      </p:cBhvr>
                                      <p:tavLst>
                                        <p:tav tm="0">
                                          <p:val>
                                            <p:fltVal val="0"/>
                                          </p:val>
                                        </p:tav>
                                        <p:tav tm="100000">
                                          <p:val>
                                            <p:strVal val="#ppt_w"/>
                                          </p:val>
                                        </p:tav>
                                      </p:tavLst>
                                    </p:anim>
                                    <p:anim calcmode="lin" valueType="num">
                                      <p:cBhvr>
                                        <p:cTn id="11" dur="300" fill="hold"/>
                                        <p:tgtEl>
                                          <p:spTgt spid="35"/>
                                        </p:tgtEl>
                                        <p:attrNameLst>
                                          <p:attrName>ppt_h</p:attrName>
                                        </p:attrNameLst>
                                      </p:cBhvr>
                                      <p:tavLst>
                                        <p:tav tm="0">
                                          <p:val>
                                            <p:fltVal val="0"/>
                                          </p:val>
                                        </p:tav>
                                        <p:tav tm="100000">
                                          <p:val>
                                            <p:strVal val="#ppt_h"/>
                                          </p:val>
                                        </p:tav>
                                      </p:tavLst>
                                    </p:anim>
                                    <p:animEffect transition="in" filter="fade">
                                      <p:cBhvr>
                                        <p:cTn id="12" dur="300"/>
                                        <p:tgtEl>
                                          <p:spTgt spid="35"/>
                                        </p:tgtEl>
                                      </p:cBhvr>
                                    </p:animEffect>
                                  </p:childTnLst>
                                </p:cTn>
                              </p:par>
                              <p:par>
                                <p:cTn id="13" presetID="53" presetClass="entr" presetSubtype="16" fill="hold" nodeType="withEffect">
                                  <p:stCondLst>
                                    <p:cond delay="500"/>
                                  </p:stCondLst>
                                  <p:childTnLst>
                                    <p:set>
                                      <p:cBhvr>
                                        <p:cTn id="14" dur="1" fill="hold">
                                          <p:stCondLst>
                                            <p:cond delay="0"/>
                                          </p:stCondLst>
                                        </p:cTn>
                                        <p:tgtEl>
                                          <p:spTgt spid="39"/>
                                        </p:tgtEl>
                                        <p:attrNameLst>
                                          <p:attrName>style.visibility</p:attrName>
                                        </p:attrNameLst>
                                      </p:cBhvr>
                                      <p:to>
                                        <p:strVal val="visible"/>
                                      </p:to>
                                    </p:set>
                                    <p:anim calcmode="lin" valueType="num">
                                      <p:cBhvr>
                                        <p:cTn id="15" dur="300" fill="hold"/>
                                        <p:tgtEl>
                                          <p:spTgt spid="39"/>
                                        </p:tgtEl>
                                        <p:attrNameLst>
                                          <p:attrName>ppt_w</p:attrName>
                                        </p:attrNameLst>
                                      </p:cBhvr>
                                      <p:tavLst>
                                        <p:tav tm="0">
                                          <p:val>
                                            <p:fltVal val="0"/>
                                          </p:val>
                                        </p:tav>
                                        <p:tav tm="100000">
                                          <p:val>
                                            <p:strVal val="#ppt_w"/>
                                          </p:val>
                                        </p:tav>
                                      </p:tavLst>
                                    </p:anim>
                                    <p:anim calcmode="lin" valueType="num">
                                      <p:cBhvr>
                                        <p:cTn id="16" dur="300" fill="hold"/>
                                        <p:tgtEl>
                                          <p:spTgt spid="39"/>
                                        </p:tgtEl>
                                        <p:attrNameLst>
                                          <p:attrName>ppt_h</p:attrName>
                                        </p:attrNameLst>
                                      </p:cBhvr>
                                      <p:tavLst>
                                        <p:tav tm="0">
                                          <p:val>
                                            <p:fltVal val="0"/>
                                          </p:val>
                                        </p:tav>
                                        <p:tav tm="100000">
                                          <p:val>
                                            <p:strVal val="#ppt_h"/>
                                          </p:val>
                                        </p:tav>
                                      </p:tavLst>
                                    </p:anim>
                                    <p:animEffect transition="in" filter="fade">
                                      <p:cBhvr>
                                        <p:cTn id="17" dur="300"/>
                                        <p:tgtEl>
                                          <p:spTgt spid="39"/>
                                        </p:tgtEl>
                                      </p:cBhvr>
                                    </p:animEffect>
                                  </p:childTnLst>
                                </p:cTn>
                              </p:par>
                              <p:par>
                                <p:cTn id="18" presetID="53" presetClass="entr" presetSubtype="16" fill="hold" nodeType="withEffect">
                                  <p:stCondLst>
                                    <p:cond delay="750"/>
                                  </p:stCondLst>
                                  <p:childTnLst>
                                    <p:set>
                                      <p:cBhvr>
                                        <p:cTn id="19" dur="1" fill="hold">
                                          <p:stCondLst>
                                            <p:cond delay="0"/>
                                          </p:stCondLst>
                                        </p:cTn>
                                        <p:tgtEl>
                                          <p:spTgt spid="36"/>
                                        </p:tgtEl>
                                        <p:attrNameLst>
                                          <p:attrName>style.visibility</p:attrName>
                                        </p:attrNameLst>
                                      </p:cBhvr>
                                      <p:to>
                                        <p:strVal val="visible"/>
                                      </p:to>
                                    </p:set>
                                    <p:anim calcmode="lin" valueType="num">
                                      <p:cBhvr>
                                        <p:cTn id="20" dur="300" fill="hold"/>
                                        <p:tgtEl>
                                          <p:spTgt spid="36"/>
                                        </p:tgtEl>
                                        <p:attrNameLst>
                                          <p:attrName>ppt_w</p:attrName>
                                        </p:attrNameLst>
                                      </p:cBhvr>
                                      <p:tavLst>
                                        <p:tav tm="0">
                                          <p:val>
                                            <p:fltVal val="0"/>
                                          </p:val>
                                        </p:tav>
                                        <p:tav tm="100000">
                                          <p:val>
                                            <p:strVal val="#ppt_w"/>
                                          </p:val>
                                        </p:tav>
                                      </p:tavLst>
                                    </p:anim>
                                    <p:anim calcmode="lin" valueType="num">
                                      <p:cBhvr>
                                        <p:cTn id="21" dur="300" fill="hold"/>
                                        <p:tgtEl>
                                          <p:spTgt spid="36"/>
                                        </p:tgtEl>
                                        <p:attrNameLst>
                                          <p:attrName>ppt_h</p:attrName>
                                        </p:attrNameLst>
                                      </p:cBhvr>
                                      <p:tavLst>
                                        <p:tav tm="0">
                                          <p:val>
                                            <p:fltVal val="0"/>
                                          </p:val>
                                        </p:tav>
                                        <p:tav tm="100000">
                                          <p:val>
                                            <p:strVal val="#ppt_h"/>
                                          </p:val>
                                        </p:tav>
                                      </p:tavLst>
                                    </p:anim>
                                    <p:animEffect transition="in" filter="fade">
                                      <p:cBhvr>
                                        <p:cTn id="22" dur="300"/>
                                        <p:tgtEl>
                                          <p:spTgt spid="36"/>
                                        </p:tgtEl>
                                      </p:cBhvr>
                                    </p:animEffect>
                                  </p:childTnLst>
                                </p:cTn>
                              </p:par>
                              <p:par>
                                <p:cTn id="23" presetID="53" presetClass="entr" presetSubtype="16" fill="hold" nodeType="withEffect">
                                  <p:stCondLst>
                                    <p:cond delay="1000"/>
                                  </p:stCondLst>
                                  <p:childTnLst>
                                    <p:set>
                                      <p:cBhvr>
                                        <p:cTn id="24" dur="1" fill="hold">
                                          <p:stCondLst>
                                            <p:cond delay="0"/>
                                          </p:stCondLst>
                                        </p:cTn>
                                        <p:tgtEl>
                                          <p:spTgt spid="37"/>
                                        </p:tgtEl>
                                        <p:attrNameLst>
                                          <p:attrName>style.visibility</p:attrName>
                                        </p:attrNameLst>
                                      </p:cBhvr>
                                      <p:to>
                                        <p:strVal val="visible"/>
                                      </p:to>
                                    </p:set>
                                    <p:anim calcmode="lin" valueType="num">
                                      <p:cBhvr>
                                        <p:cTn id="25" dur="300" fill="hold"/>
                                        <p:tgtEl>
                                          <p:spTgt spid="37"/>
                                        </p:tgtEl>
                                        <p:attrNameLst>
                                          <p:attrName>ppt_w</p:attrName>
                                        </p:attrNameLst>
                                      </p:cBhvr>
                                      <p:tavLst>
                                        <p:tav tm="0">
                                          <p:val>
                                            <p:fltVal val="0"/>
                                          </p:val>
                                        </p:tav>
                                        <p:tav tm="100000">
                                          <p:val>
                                            <p:strVal val="#ppt_w"/>
                                          </p:val>
                                        </p:tav>
                                      </p:tavLst>
                                    </p:anim>
                                    <p:anim calcmode="lin" valueType="num">
                                      <p:cBhvr>
                                        <p:cTn id="26" dur="300" fill="hold"/>
                                        <p:tgtEl>
                                          <p:spTgt spid="37"/>
                                        </p:tgtEl>
                                        <p:attrNameLst>
                                          <p:attrName>ppt_h</p:attrName>
                                        </p:attrNameLst>
                                      </p:cBhvr>
                                      <p:tavLst>
                                        <p:tav tm="0">
                                          <p:val>
                                            <p:fltVal val="0"/>
                                          </p:val>
                                        </p:tav>
                                        <p:tav tm="100000">
                                          <p:val>
                                            <p:strVal val="#ppt_h"/>
                                          </p:val>
                                        </p:tav>
                                      </p:tavLst>
                                    </p:anim>
                                    <p:animEffect transition="in" filter="fade">
                                      <p:cBhvr>
                                        <p:cTn id="27" dur="300"/>
                                        <p:tgtEl>
                                          <p:spTgt spid="37"/>
                                        </p:tgtEl>
                                      </p:cBhvr>
                                    </p:animEffect>
                                  </p:childTnLst>
                                </p:cTn>
                              </p:par>
                              <p:par>
                                <p:cTn id="28" presetID="53" presetClass="entr" presetSubtype="16" fill="hold" nodeType="withEffect">
                                  <p:stCondLst>
                                    <p:cond delay="1250"/>
                                  </p:stCondLst>
                                  <p:childTnLst>
                                    <p:set>
                                      <p:cBhvr>
                                        <p:cTn id="29" dur="1" fill="hold">
                                          <p:stCondLst>
                                            <p:cond delay="0"/>
                                          </p:stCondLst>
                                        </p:cTn>
                                        <p:tgtEl>
                                          <p:spTgt spid="38"/>
                                        </p:tgtEl>
                                        <p:attrNameLst>
                                          <p:attrName>style.visibility</p:attrName>
                                        </p:attrNameLst>
                                      </p:cBhvr>
                                      <p:to>
                                        <p:strVal val="visible"/>
                                      </p:to>
                                    </p:set>
                                    <p:anim calcmode="lin" valueType="num">
                                      <p:cBhvr>
                                        <p:cTn id="30" dur="300" fill="hold"/>
                                        <p:tgtEl>
                                          <p:spTgt spid="38"/>
                                        </p:tgtEl>
                                        <p:attrNameLst>
                                          <p:attrName>ppt_w</p:attrName>
                                        </p:attrNameLst>
                                      </p:cBhvr>
                                      <p:tavLst>
                                        <p:tav tm="0">
                                          <p:val>
                                            <p:fltVal val="0"/>
                                          </p:val>
                                        </p:tav>
                                        <p:tav tm="100000">
                                          <p:val>
                                            <p:strVal val="#ppt_w"/>
                                          </p:val>
                                        </p:tav>
                                      </p:tavLst>
                                    </p:anim>
                                    <p:anim calcmode="lin" valueType="num">
                                      <p:cBhvr>
                                        <p:cTn id="31" dur="300" fill="hold"/>
                                        <p:tgtEl>
                                          <p:spTgt spid="38"/>
                                        </p:tgtEl>
                                        <p:attrNameLst>
                                          <p:attrName>ppt_h</p:attrName>
                                        </p:attrNameLst>
                                      </p:cBhvr>
                                      <p:tavLst>
                                        <p:tav tm="0">
                                          <p:val>
                                            <p:fltVal val="0"/>
                                          </p:val>
                                        </p:tav>
                                        <p:tav tm="100000">
                                          <p:val>
                                            <p:strVal val="#ppt_h"/>
                                          </p:val>
                                        </p:tav>
                                      </p:tavLst>
                                    </p:anim>
                                    <p:animEffect transition="in" filter="fade">
                                      <p:cBhvr>
                                        <p:cTn id="32" dur="3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7F7F7"/>
            </a:gs>
            <a:gs pos="68000">
              <a:schemeClr val="bg1">
                <a:lumMod val="95000"/>
              </a:schemeClr>
            </a:gs>
          </a:gsLst>
          <a:lin ang="2700000" scaled="1"/>
          <a:tileRect/>
        </a:gradFill>
        <a:effectLst/>
      </p:bgPr>
    </p:bg>
    <p:spTree>
      <p:nvGrpSpPr>
        <p:cNvPr id="1" name=""/>
        <p:cNvGrpSpPr/>
        <p:nvPr/>
      </p:nvGrpSpPr>
      <p:grpSpPr>
        <a:xfrm>
          <a:off x="0" y="0"/>
          <a:ext cx="0" cy="0"/>
          <a:chOff x="0" y="0"/>
          <a:chExt cx="0" cy="0"/>
        </a:xfrm>
      </p:grpSpPr>
      <p:sp>
        <p:nvSpPr>
          <p:cNvPr id="12" name="矩形 11"/>
          <p:cNvSpPr/>
          <p:nvPr/>
        </p:nvSpPr>
        <p:spPr>
          <a:xfrm>
            <a:off x="0" y="3712508"/>
            <a:ext cx="9144000" cy="1020147"/>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3" name="矩形 12"/>
          <p:cNvSpPr/>
          <p:nvPr/>
        </p:nvSpPr>
        <p:spPr>
          <a:xfrm>
            <a:off x="691035" y="3761753"/>
            <a:ext cx="8077852" cy="892552"/>
          </a:xfrm>
          <a:prstGeom prst="rect">
            <a:avLst/>
          </a:prstGeom>
          <a:effectLst/>
        </p:spPr>
        <p:txBody>
          <a:bodyPr wrap="none">
            <a:spAutoFit/>
          </a:bodyPr>
          <a:lstStyle/>
          <a:p>
            <a:pPr algn="just"/>
            <a:r>
              <a:rPr lang="zh-CN" altLang="en-US" sz="3200" b="1" dirty="0" smtClean="0">
                <a:solidFill>
                  <a:srgbClr val="FFFF00"/>
                </a:solidFill>
                <a:latin typeface="微软雅黑" panose="020B0503020204020204" pitchFamily="34" charset="-122"/>
                <a:ea typeface="微软雅黑" panose="020B0503020204020204" pitchFamily="34" charset="-122"/>
              </a:rPr>
              <a:t>    沙河</a:t>
            </a:r>
            <a:r>
              <a:rPr lang="zh-CN" altLang="en-US" sz="3200" b="1" dirty="0">
                <a:solidFill>
                  <a:srgbClr val="FFFF00"/>
                </a:solidFill>
                <a:latin typeface="微软雅黑" panose="020B0503020204020204" pitchFamily="34" charset="-122"/>
                <a:ea typeface="微软雅黑" panose="020B0503020204020204" pitchFamily="34" charset="-122"/>
              </a:rPr>
              <a:t>口区</a:t>
            </a:r>
            <a:r>
              <a:rPr lang="zh-CN" altLang="en-US" sz="2000" b="1" dirty="0">
                <a:solidFill>
                  <a:schemeClr val="bg1"/>
                </a:solidFill>
                <a:latin typeface="微软雅黑" panose="020B0503020204020204" pitchFamily="34" charset="-122"/>
                <a:ea typeface="微软雅黑" panose="020B0503020204020204" pitchFamily="34" charset="-122"/>
              </a:rPr>
              <a:t>一直高度重视劳动教育在落实立德树人根本任务</a:t>
            </a:r>
            <a:r>
              <a:rPr lang="zh-CN" altLang="en-US" sz="2000" b="1" dirty="0" smtClean="0">
                <a:solidFill>
                  <a:schemeClr val="bg1"/>
                </a:solidFill>
                <a:latin typeface="微软雅黑" panose="020B0503020204020204" pitchFamily="34" charset="-122"/>
                <a:ea typeface="微软雅黑" panose="020B0503020204020204" pitchFamily="34" charset="-122"/>
              </a:rPr>
              <a:t>、</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just"/>
            <a:r>
              <a:rPr lang="zh-CN" altLang="en-US" sz="2000" b="1" dirty="0" smtClean="0">
                <a:solidFill>
                  <a:schemeClr val="bg1"/>
                </a:solidFill>
                <a:latin typeface="微软雅黑" panose="020B0503020204020204" pitchFamily="34" charset="-122"/>
                <a:ea typeface="微软雅黑" panose="020B0503020204020204" pitchFamily="34" charset="-122"/>
              </a:rPr>
              <a:t>践行</a:t>
            </a:r>
            <a:r>
              <a:rPr lang="zh-CN" altLang="en-US" sz="2000" b="1" dirty="0">
                <a:solidFill>
                  <a:schemeClr val="bg1"/>
                </a:solidFill>
                <a:latin typeface="微软雅黑" panose="020B0503020204020204" pitchFamily="34" charset="-122"/>
                <a:ea typeface="微软雅黑" panose="020B0503020204020204" pitchFamily="34" charset="-122"/>
              </a:rPr>
              <a:t>核心价值观中的重要作用</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274317" y="559790"/>
            <a:ext cx="8595363" cy="2823380"/>
            <a:chOff x="274317" y="453110"/>
            <a:chExt cx="8595363" cy="2823380"/>
          </a:xfrm>
        </p:grpSpPr>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21613" r="13958"/>
            <a:stretch/>
          </p:blipFill>
          <p:spPr>
            <a:xfrm>
              <a:off x="3208018" y="453384"/>
              <a:ext cx="2727962" cy="282272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l="21847" r="13740"/>
            <a:stretch/>
          </p:blipFill>
          <p:spPr>
            <a:xfrm>
              <a:off x="274317" y="453110"/>
              <a:ext cx="2727961" cy="282338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7102" r="28485"/>
            <a:stretch/>
          </p:blipFill>
          <p:spPr>
            <a:xfrm>
              <a:off x="6141720" y="453110"/>
              <a:ext cx="2727960" cy="281587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grpSp>
    </p:spTree>
    <p:extLst>
      <p:ext uri="{BB962C8B-B14F-4D97-AF65-F5344CB8AC3E}">
        <p14:creationId xmlns:p14="http://schemas.microsoft.com/office/powerpoint/2010/main" val="9243144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50" fill="hold"/>
                                            <p:tgtEl>
                                              <p:spTgt spid="12"/>
                                            </p:tgtEl>
                                            <p:attrNameLst>
                                              <p:attrName>ppt_w</p:attrName>
                                            </p:attrNameLst>
                                          </p:cBhvr>
                                          <p:tavLst>
                                            <p:tav tm="0">
                                              <p:val>
                                                <p:fltVal val="0"/>
                                              </p:val>
                                            </p:tav>
                                            <p:tav tm="100000">
                                              <p:val>
                                                <p:strVal val="#ppt_w"/>
                                              </p:val>
                                            </p:tav>
                                          </p:tavLst>
                                        </p:anim>
                                        <p:anim calcmode="lin" valueType="num">
                                          <p:cBhvr>
                                            <p:cTn id="8" dur="250" fill="hold"/>
                                            <p:tgtEl>
                                              <p:spTgt spid="12"/>
                                            </p:tgtEl>
                                            <p:attrNameLst>
                                              <p:attrName>ppt_h</p:attrName>
                                            </p:attrNameLst>
                                          </p:cBhvr>
                                          <p:tavLst>
                                            <p:tav tm="0">
                                              <p:val>
                                                <p:fltVal val="0"/>
                                              </p:val>
                                            </p:tav>
                                            <p:tav tm="100000">
                                              <p:val>
                                                <p:strVal val="#ppt_h"/>
                                              </p:val>
                                            </p:tav>
                                          </p:tavLst>
                                        </p:anim>
                                        <p:animEffect transition="in" filter="fade">
                                          <p:cBhvr>
                                            <p:cTn id="9" dur="250"/>
                                            <p:tgtEl>
                                              <p:spTgt spid="12"/>
                                            </p:tgtEl>
                                          </p:cBhvr>
                                        </p:animEffect>
                                      </p:childTnLst>
                                    </p:cTn>
                                  </p:par>
                                  <p:par>
                                    <p:cTn id="10" presetID="6" presetClass="emph" presetSubtype="0" fill="hold" grpId="1" nodeType="withEffect">
                                      <p:stCondLst>
                                        <p:cond delay="250"/>
                                      </p:stCondLst>
                                      <p:childTnLst>
                                        <p:animScale>
                                          <p:cBhvr>
                                            <p:cTn id="11" dur="100" fill="hold"/>
                                            <p:tgtEl>
                                              <p:spTgt spid="12"/>
                                            </p:tgtEl>
                                          </p:cBhvr>
                                          <p:by x="105000" y="105000"/>
                                        </p:animScale>
                                      </p:childTnLst>
                                    </p:cTn>
                                  </p:par>
                                  <p:par>
                                    <p:cTn id="12" presetID="6" presetClass="emph" presetSubtype="0" fill="hold" grpId="2" nodeType="withEffect">
                                      <p:stCondLst>
                                        <p:cond delay="350"/>
                                      </p:stCondLst>
                                      <p:childTnLst>
                                        <p:animScale>
                                          <p:cBhvr>
                                            <p:cTn id="13" dur="100" fill="hold"/>
                                            <p:tgtEl>
                                              <p:spTgt spid="12"/>
                                            </p:tgtEl>
                                          </p:cBhvr>
                                          <p:by x="95000" y="95000"/>
                                        </p:animScale>
                                      </p:childTnLst>
                                    </p:cTn>
                                  </p:par>
                                  <p:par>
                                    <p:cTn id="14" presetID="53" presetClass="entr" presetSubtype="16" fill="hold" grpId="0" nodeType="withEffect">
                                      <p:stCondLst>
                                        <p:cond delay="350"/>
                                      </p:stCondLst>
                                      <p:childTnLst>
                                        <p:set>
                                          <p:cBhvr>
                                            <p:cTn id="15" dur="1" fill="hold">
                                              <p:stCondLst>
                                                <p:cond delay="0"/>
                                              </p:stCondLst>
                                            </p:cTn>
                                            <p:tgtEl>
                                              <p:spTgt spid="13"/>
                                            </p:tgtEl>
                                            <p:attrNameLst>
                                              <p:attrName>style.visibility</p:attrName>
                                            </p:attrNameLst>
                                          </p:cBhvr>
                                          <p:to>
                                            <p:strVal val="visible"/>
                                          </p:to>
                                        </p:set>
                                        <p:anim calcmode="lin" valueType="num">
                                          <p:cBhvr>
                                            <p:cTn id="16" dur="250" fill="hold"/>
                                            <p:tgtEl>
                                              <p:spTgt spid="13"/>
                                            </p:tgtEl>
                                            <p:attrNameLst>
                                              <p:attrName>ppt_w</p:attrName>
                                            </p:attrNameLst>
                                          </p:cBhvr>
                                          <p:tavLst>
                                            <p:tav tm="0">
                                              <p:val>
                                                <p:fltVal val="0"/>
                                              </p:val>
                                            </p:tav>
                                            <p:tav tm="100000">
                                              <p:val>
                                                <p:strVal val="#ppt_w"/>
                                              </p:val>
                                            </p:tav>
                                          </p:tavLst>
                                        </p:anim>
                                        <p:anim calcmode="lin" valueType="num">
                                          <p:cBhvr>
                                            <p:cTn id="17" dur="250" fill="hold"/>
                                            <p:tgtEl>
                                              <p:spTgt spid="13"/>
                                            </p:tgtEl>
                                            <p:attrNameLst>
                                              <p:attrName>ppt_h</p:attrName>
                                            </p:attrNameLst>
                                          </p:cBhvr>
                                          <p:tavLst>
                                            <p:tav tm="0">
                                              <p:val>
                                                <p:fltVal val="0"/>
                                              </p:val>
                                            </p:tav>
                                            <p:tav tm="100000">
                                              <p:val>
                                                <p:strVal val="#ppt_h"/>
                                              </p:val>
                                            </p:tav>
                                          </p:tavLst>
                                        </p:anim>
                                        <p:animEffect transition="in" filter="fade">
                                          <p:cBhvr>
                                            <p:cTn id="18" dur="250"/>
                                            <p:tgtEl>
                                              <p:spTgt spid="13"/>
                                            </p:tgtEl>
                                          </p:cBhvr>
                                        </p:animEffect>
                                      </p:childTnLst>
                                    </p:cTn>
                                  </p:par>
                                  <p:par>
                                    <p:cTn id="19" presetID="6" presetClass="emph" presetSubtype="0" fill="hold" grpId="1" nodeType="withEffect">
                                      <p:stCondLst>
                                        <p:cond delay="500"/>
                                      </p:stCondLst>
                                      <p:childTnLst>
                                        <p:animScale>
                                          <p:cBhvr>
                                            <p:cTn id="20" dur="100" fill="hold"/>
                                            <p:tgtEl>
                                              <p:spTgt spid="13"/>
                                            </p:tgtEl>
                                          </p:cBhvr>
                                          <p:by x="105000" y="105000"/>
                                        </p:animScale>
                                      </p:childTnLst>
                                    </p:cTn>
                                  </p:par>
                                  <p:par>
                                    <p:cTn id="21" presetID="6" presetClass="emph" presetSubtype="0" fill="hold" grpId="2" nodeType="withEffect">
                                      <p:stCondLst>
                                        <p:cond delay="600"/>
                                      </p:stCondLst>
                                      <p:childTnLst>
                                        <p:animScale>
                                          <p:cBhvr>
                                            <p:cTn id="22" dur="100" fill="hold"/>
                                            <p:tgtEl>
                                              <p:spTgt spid="13"/>
                                            </p:tgtEl>
                                          </p:cBhvr>
                                          <p:by x="95000" y="95000"/>
                                        </p:animScale>
                                      </p:childTnLst>
                                    </p:cTn>
                                  </p:par>
                                  <p:par>
                                    <p:cTn id="23" presetID="2" presetClass="entr" presetSubtype="8" fill="hold" nodeType="withEffect" p14:presetBounceEnd="64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64000">
                                          <p:cBhvr additive="base">
                                            <p:cTn id="25" dur="500" fill="hold"/>
                                            <p:tgtEl>
                                              <p:spTgt spid="2"/>
                                            </p:tgtEl>
                                            <p:attrNameLst>
                                              <p:attrName>ppt_x</p:attrName>
                                            </p:attrNameLst>
                                          </p:cBhvr>
                                          <p:tavLst>
                                            <p:tav tm="0">
                                              <p:val>
                                                <p:strVal val="0-#ppt_w/2"/>
                                              </p:val>
                                            </p:tav>
                                            <p:tav tm="100000">
                                              <p:val>
                                                <p:strVal val="#ppt_x"/>
                                              </p:val>
                                            </p:tav>
                                          </p:tavLst>
                                        </p:anim>
                                        <p:anim calcmode="lin" valueType="num" p14:bounceEnd="64000">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3" grpId="0"/>
          <p:bldP spid="13" grpId="1"/>
          <p:bldP spid="13" grpId="2"/>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50" fill="hold"/>
                                            <p:tgtEl>
                                              <p:spTgt spid="12"/>
                                            </p:tgtEl>
                                            <p:attrNameLst>
                                              <p:attrName>ppt_w</p:attrName>
                                            </p:attrNameLst>
                                          </p:cBhvr>
                                          <p:tavLst>
                                            <p:tav tm="0">
                                              <p:val>
                                                <p:fltVal val="0"/>
                                              </p:val>
                                            </p:tav>
                                            <p:tav tm="100000">
                                              <p:val>
                                                <p:strVal val="#ppt_w"/>
                                              </p:val>
                                            </p:tav>
                                          </p:tavLst>
                                        </p:anim>
                                        <p:anim calcmode="lin" valueType="num">
                                          <p:cBhvr>
                                            <p:cTn id="8" dur="250" fill="hold"/>
                                            <p:tgtEl>
                                              <p:spTgt spid="12"/>
                                            </p:tgtEl>
                                            <p:attrNameLst>
                                              <p:attrName>ppt_h</p:attrName>
                                            </p:attrNameLst>
                                          </p:cBhvr>
                                          <p:tavLst>
                                            <p:tav tm="0">
                                              <p:val>
                                                <p:fltVal val="0"/>
                                              </p:val>
                                            </p:tav>
                                            <p:tav tm="100000">
                                              <p:val>
                                                <p:strVal val="#ppt_h"/>
                                              </p:val>
                                            </p:tav>
                                          </p:tavLst>
                                        </p:anim>
                                        <p:animEffect transition="in" filter="fade">
                                          <p:cBhvr>
                                            <p:cTn id="9" dur="250"/>
                                            <p:tgtEl>
                                              <p:spTgt spid="12"/>
                                            </p:tgtEl>
                                          </p:cBhvr>
                                        </p:animEffect>
                                      </p:childTnLst>
                                    </p:cTn>
                                  </p:par>
                                  <p:par>
                                    <p:cTn id="10" presetID="6" presetClass="emph" presetSubtype="0" fill="hold" grpId="1" nodeType="withEffect">
                                      <p:stCondLst>
                                        <p:cond delay="250"/>
                                      </p:stCondLst>
                                      <p:childTnLst>
                                        <p:animScale>
                                          <p:cBhvr>
                                            <p:cTn id="11" dur="100" fill="hold"/>
                                            <p:tgtEl>
                                              <p:spTgt spid="12"/>
                                            </p:tgtEl>
                                          </p:cBhvr>
                                          <p:by x="105000" y="105000"/>
                                        </p:animScale>
                                      </p:childTnLst>
                                    </p:cTn>
                                  </p:par>
                                  <p:par>
                                    <p:cTn id="12" presetID="6" presetClass="emph" presetSubtype="0" fill="hold" grpId="2" nodeType="withEffect">
                                      <p:stCondLst>
                                        <p:cond delay="350"/>
                                      </p:stCondLst>
                                      <p:childTnLst>
                                        <p:animScale>
                                          <p:cBhvr>
                                            <p:cTn id="13" dur="100" fill="hold"/>
                                            <p:tgtEl>
                                              <p:spTgt spid="12"/>
                                            </p:tgtEl>
                                          </p:cBhvr>
                                          <p:by x="95000" y="95000"/>
                                        </p:animScale>
                                      </p:childTnLst>
                                    </p:cTn>
                                  </p:par>
                                  <p:par>
                                    <p:cTn id="14" presetID="53" presetClass="entr" presetSubtype="16" fill="hold" grpId="0" nodeType="withEffect">
                                      <p:stCondLst>
                                        <p:cond delay="350"/>
                                      </p:stCondLst>
                                      <p:childTnLst>
                                        <p:set>
                                          <p:cBhvr>
                                            <p:cTn id="15" dur="1" fill="hold">
                                              <p:stCondLst>
                                                <p:cond delay="0"/>
                                              </p:stCondLst>
                                            </p:cTn>
                                            <p:tgtEl>
                                              <p:spTgt spid="13"/>
                                            </p:tgtEl>
                                            <p:attrNameLst>
                                              <p:attrName>style.visibility</p:attrName>
                                            </p:attrNameLst>
                                          </p:cBhvr>
                                          <p:to>
                                            <p:strVal val="visible"/>
                                          </p:to>
                                        </p:set>
                                        <p:anim calcmode="lin" valueType="num">
                                          <p:cBhvr>
                                            <p:cTn id="16" dur="250" fill="hold"/>
                                            <p:tgtEl>
                                              <p:spTgt spid="13"/>
                                            </p:tgtEl>
                                            <p:attrNameLst>
                                              <p:attrName>ppt_w</p:attrName>
                                            </p:attrNameLst>
                                          </p:cBhvr>
                                          <p:tavLst>
                                            <p:tav tm="0">
                                              <p:val>
                                                <p:fltVal val="0"/>
                                              </p:val>
                                            </p:tav>
                                            <p:tav tm="100000">
                                              <p:val>
                                                <p:strVal val="#ppt_w"/>
                                              </p:val>
                                            </p:tav>
                                          </p:tavLst>
                                        </p:anim>
                                        <p:anim calcmode="lin" valueType="num">
                                          <p:cBhvr>
                                            <p:cTn id="17" dur="250" fill="hold"/>
                                            <p:tgtEl>
                                              <p:spTgt spid="13"/>
                                            </p:tgtEl>
                                            <p:attrNameLst>
                                              <p:attrName>ppt_h</p:attrName>
                                            </p:attrNameLst>
                                          </p:cBhvr>
                                          <p:tavLst>
                                            <p:tav tm="0">
                                              <p:val>
                                                <p:fltVal val="0"/>
                                              </p:val>
                                            </p:tav>
                                            <p:tav tm="100000">
                                              <p:val>
                                                <p:strVal val="#ppt_h"/>
                                              </p:val>
                                            </p:tav>
                                          </p:tavLst>
                                        </p:anim>
                                        <p:animEffect transition="in" filter="fade">
                                          <p:cBhvr>
                                            <p:cTn id="18" dur="250"/>
                                            <p:tgtEl>
                                              <p:spTgt spid="13"/>
                                            </p:tgtEl>
                                          </p:cBhvr>
                                        </p:animEffect>
                                      </p:childTnLst>
                                    </p:cTn>
                                  </p:par>
                                  <p:par>
                                    <p:cTn id="19" presetID="6" presetClass="emph" presetSubtype="0" fill="hold" grpId="1" nodeType="withEffect">
                                      <p:stCondLst>
                                        <p:cond delay="500"/>
                                      </p:stCondLst>
                                      <p:childTnLst>
                                        <p:animScale>
                                          <p:cBhvr>
                                            <p:cTn id="20" dur="100" fill="hold"/>
                                            <p:tgtEl>
                                              <p:spTgt spid="13"/>
                                            </p:tgtEl>
                                          </p:cBhvr>
                                          <p:by x="105000" y="105000"/>
                                        </p:animScale>
                                      </p:childTnLst>
                                    </p:cTn>
                                  </p:par>
                                  <p:par>
                                    <p:cTn id="21" presetID="6" presetClass="emph" presetSubtype="0" fill="hold" grpId="2" nodeType="withEffect">
                                      <p:stCondLst>
                                        <p:cond delay="600"/>
                                      </p:stCondLst>
                                      <p:childTnLst>
                                        <p:animScale>
                                          <p:cBhvr>
                                            <p:cTn id="22" dur="100" fill="hold"/>
                                            <p:tgtEl>
                                              <p:spTgt spid="13"/>
                                            </p:tgtEl>
                                          </p:cBhvr>
                                          <p:by x="95000" y="95000"/>
                                        </p:animScale>
                                      </p:childTnLst>
                                    </p:cTn>
                                  </p:par>
                                  <p:par>
                                    <p:cTn id="23" presetID="2" presetClass="entr" presetSubtype="8"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0-#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3" grpId="0"/>
          <p:bldP spid="13" grpId="1"/>
          <p:bldP spid="13" grpId="2"/>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5606909" y="1126646"/>
            <a:ext cx="3107719" cy="1248078"/>
            <a:chOff x="5606909" y="1126646"/>
            <a:chExt cx="3107719" cy="1248078"/>
          </a:xfrm>
        </p:grpSpPr>
        <p:grpSp>
          <p:nvGrpSpPr>
            <p:cNvPr id="4" name="组合 3"/>
            <p:cNvGrpSpPr/>
            <p:nvPr/>
          </p:nvGrpSpPr>
          <p:grpSpPr>
            <a:xfrm>
              <a:off x="5606909" y="1126646"/>
              <a:ext cx="3107719" cy="1248078"/>
              <a:chOff x="5141362" y="1342721"/>
              <a:chExt cx="2654053" cy="1365964"/>
            </a:xfrm>
          </p:grpSpPr>
          <p:sp>
            <p:nvSpPr>
              <p:cNvPr id="5" name="圆角矩形 4"/>
              <p:cNvSpPr/>
              <p:nvPr/>
            </p:nvSpPr>
            <p:spPr>
              <a:xfrm>
                <a:off x="5141362" y="1342721"/>
                <a:ext cx="2654053" cy="1365964"/>
              </a:xfrm>
              <a:prstGeom prst="roundRect">
                <a:avLst>
                  <a:gd name="adj" fmla="val 4782"/>
                </a:avLst>
              </a:prstGeom>
              <a:solidFill>
                <a:schemeClr val="bg1">
                  <a:lumMod val="9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406186" y="1382834"/>
                <a:ext cx="1310019" cy="1259124"/>
              </a:xfrm>
              <a:prstGeom prst="roundRect">
                <a:avLst>
                  <a:gd name="adj" fmla="val 4602"/>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5974060" y="1383324"/>
                <a:ext cx="792088" cy="1255003"/>
              </a:xfrm>
              <a:prstGeom prst="rect">
                <a:avLst/>
              </a:prstGeom>
              <a:gradFill flip="none" rotWithShape="1">
                <a:gsLst>
                  <a:gs pos="31000">
                    <a:schemeClr val="bg1">
                      <a:lumMod val="95000"/>
                    </a:schemeClr>
                  </a:gs>
                  <a:gs pos="98000">
                    <a:schemeClr val="bg1">
                      <a:lumMod val="9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 name="Text Box 23"/>
            <p:cNvSpPr txBox="1">
              <a:spLocks noChangeArrowheads="1"/>
            </p:cNvSpPr>
            <p:nvPr/>
          </p:nvSpPr>
          <p:spPr bwMode="auto">
            <a:xfrm>
              <a:off x="5693571" y="1313901"/>
              <a:ext cx="1342646" cy="700576"/>
            </a:xfrm>
            <a:prstGeom prst="rect">
              <a:avLst/>
            </a:prstGeom>
            <a:noFill/>
            <a:ln>
              <a:noFill/>
            </a:ln>
            <a:effectLst/>
            <a:extLst/>
          </p:spPr>
          <p:txBody>
            <a:bodyPr wrap="square">
              <a:spAutoFit/>
            </a:bodyPr>
            <a:lstStyle/>
            <a:p>
              <a:pPr algn="r">
                <a:lnSpc>
                  <a:spcPct val="150000"/>
                </a:lnSpc>
              </a:pPr>
              <a:r>
                <a:rPr lang="zh-CN" altLang="en-US" sz="1400" dirty="0" smtClean="0">
                  <a:solidFill>
                    <a:prstClr val="black"/>
                  </a:solidFill>
                  <a:latin typeface="微软雅黑" pitchFamily="34" charset="-122"/>
                  <a:ea typeface="微软雅黑" pitchFamily="34" charset="-122"/>
                </a:rPr>
                <a:t>互动</a:t>
              </a:r>
              <a:endParaRPr lang="en-US" altLang="zh-CN" sz="1400" dirty="0" smtClean="0">
                <a:solidFill>
                  <a:prstClr val="black"/>
                </a:solidFill>
                <a:latin typeface="微软雅黑" pitchFamily="34" charset="-122"/>
                <a:ea typeface="微软雅黑" pitchFamily="34" charset="-122"/>
              </a:endParaRPr>
            </a:p>
            <a:p>
              <a:pPr algn="r">
                <a:lnSpc>
                  <a:spcPct val="150000"/>
                </a:lnSpc>
              </a:pPr>
              <a:r>
                <a:rPr lang="zh-CN" altLang="en-US" sz="1400" dirty="0" smtClean="0">
                  <a:solidFill>
                    <a:prstClr val="black"/>
                  </a:solidFill>
                  <a:latin typeface="微软雅黑" pitchFamily="34" charset="-122"/>
                  <a:ea typeface="微软雅黑" pitchFamily="34" charset="-122"/>
                </a:rPr>
                <a:t>学习</a:t>
              </a:r>
              <a:r>
                <a:rPr lang="zh-CN" altLang="en-US" sz="1400" dirty="0">
                  <a:solidFill>
                    <a:prstClr val="black"/>
                  </a:solidFill>
                  <a:latin typeface="微软雅黑" pitchFamily="34" charset="-122"/>
                  <a:ea typeface="微软雅黑" pitchFamily="34" charset="-122"/>
                </a:rPr>
                <a:t>榜样</a:t>
              </a:r>
              <a:r>
                <a:rPr lang="zh-CN" altLang="en-US" sz="1400" dirty="0" smtClean="0">
                  <a:solidFill>
                    <a:prstClr val="black"/>
                  </a:solidFill>
                  <a:latin typeface="微软雅黑" pitchFamily="34" charset="-122"/>
                  <a:ea typeface="微软雅黑" pitchFamily="34" charset="-122"/>
                </a:rPr>
                <a:t>风采</a:t>
              </a:r>
              <a:endParaRPr lang="zh-CN" altLang="en-US" sz="1400" dirty="0">
                <a:solidFill>
                  <a:prstClr val="black"/>
                </a:solidFill>
                <a:latin typeface="微软雅黑" pitchFamily="34" charset="-122"/>
                <a:ea typeface="微软雅黑" pitchFamily="34" charset="-122"/>
              </a:endParaRPr>
            </a:p>
          </p:txBody>
        </p:sp>
      </p:grpSp>
      <p:sp>
        <p:nvSpPr>
          <p:cNvPr id="30" name="文本框 29"/>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31"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grpSp>
        <p:nvGrpSpPr>
          <p:cNvPr id="32" name="组合 31"/>
          <p:cNvGrpSpPr/>
          <p:nvPr/>
        </p:nvGrpSpPr>
        <p:grpSpPr>
          <a:xfrm>
            <a:off x="5300961" y="686987"/>
            <a:ext cx="3568079" cy="338554"/>
            <a:chOff x="1263941" y="3846442"/>
            <a:chExt cx="1629240" cy="408817"/>
          </a:xfrm>
          <a:effectLst/>
        </p:grpSpPr>
        <p:sp>
          <p:nvSpPr>
            <p:cNvPr id="33" name="圆角矩形 32"/>
            <p:cNvSpPr/>
            <p:nvPr/>
          </p:nvSpPr>
          <p:spPr>
            <a:xfrm>
              <a:off x="1263941" y="3871875"/>
              <a:ext cx="1629240" cy="372031"/>
            </a:xfrm>
            <a:prstGeom prst="roundRect">
              <a:avLst>
                <a:gd name="adj" fmla="val 165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34" name="矩形 33"/>
            <p:cNvSpPr/>
            <p:nvPr/>
          </p:nvSpPr>
          <p:spPr>
            <a:xfrm>
              <a:off x="1263941" y="3846442"/>
              <a:ext cx="1629240" cy="408817"/>
            </a:xfrm>
            <a:prstGeom prst="rect">
              <a:avLst/>
            </a:prstGeom>
          </p:spPr>
          <p:txBody>
            <a:bodyPr wrap="square">
              <a:spAutoFit/>
            </a:bodyPr>
            <a:lstStyle/>
            <a:p>
              <a:pPr>
                <a:spcBef>
                  <a:spcPct val="50000"/>
                </a:spcBef>
              </a:pPr>
              <a:r>
                <a:rPr lang="zh-CN" altLang="en-US" sz="1600" dirty="0">
                  <a:solidFill>
                    <a:prstClr val="white"/>
                  </a:solidFill>
                  <a:latin typeface="微软雅黑" pitchFamily="34" charset="-122"/>
                  <a:ea typeface="微软雅黑" pitchFamily="34" charset="-122"/>
                </a:rPr>
                <a:t>二是校内劳动，营造劳动教育氛围。</a:t>
              </a:r>
              <a:endParaRPr lang="en-US" altLang="zh-CN" sz="1600" dirty="0">
                <a:solidFill>
                  <a:prstClr val="white"/>
                </a:solidFill>
                <a:latin typeface="微软雅黑" pitchFamily="34" charset="-122"/>
                <a:ea typeface="微软雅黑" pitchFamily="34" charset="-122"/>
              </a:endParaRPr>
            </a:p>
          </p:txBody>
        </p:sp>
      </p:grpSp>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t="29399" r="8236" b="7143"/>
          <a:stretch/>
        </p:blipFill>
        <p:spPr>
          <a:xfrm>
            <a:off x="276466" y="940353"/>
            <a:ext cx="4200673" cy="193831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t="35711" b="12085"/>
          <a:stretch/>
        </p:blipFill>
        <p:spPr>
          <a:xfrm>
            <a:off x="618043" y="3092097"/>
            <a:ext cx="5006444" cy="174237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28" name="图片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8876" y="2578585"/>
            <a:ext cx="3090164" cy="206011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sp>
        <p:nvSpPr>
          <p:cNvPr id="40" name="直角三角形 39"/>
          <p:cNvSpPr/>
          <p:nvPr/>
        </p:nvSpPr>
        <p:spPr>
          <a:xfrm>
            <a:off x="4625312" y="2590035"/>
            <a:ext cx="361683" cy="361683"/>
          </a:xfrm>
          <a:prstGeom prst="r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41" name="直角三角形 40"/>
          <p:cNvSpPr/>
          <p:nvPr/>
        </p:nvSpPr>
        <p:spPr>
          <a:xfrm rot="10800000">
            <a:off x="155147" y="2990134"/>
            <a:ext cx="361683" cy="361683"/>
          </a:xfrm>
          <a:prstGeom prst="r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42" name="直角三角形 41"/>
          <p:cNvSpPr/>
          <p:nvPr/>
        </p:nvSpPr>
        <p:spPr>
          <a:xfrm rot="16200000">
            <a:off x="5464849" y="2751484"/>
            <a:ext cx="220434" cy="220434"/>
          </a:xfrm>
          <a:prstGeom prst="r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Tree>
    <p:extLst>
      <p:ext uri="{BB962C8B-B14F-4D97-AF65-F5344CB8AC3E}">
        <p14:creationId xmlns:p14="http://schemas.microsoft.com/office/powerpoint/2010/main" val="1121940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right)">
                                      <p:cBhvr>
                                        <p:cTn id="7" dur="500"/>
                                        <p:tgtEl>
                                          <p:spTgt spid="56"/>
                                        </p:tgtEl>
                                      </p:cBhvr>
                                    </p:animEffect>
                                  </p:childTnLst>
                                </p:cTn>
                              </p:par>
                              <p:par>
                                <p:cTn id="8" presetID="10" presetClass="entr" presetSubtype="0" fill="hold"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50"/>
                                        <p:tgtEl>
                                          <p:spTgt spid="2"/>
                                        </p:tgtEl>
                                      </p:cBhvr>
                                    </p:animEffect>
                                  </p:childTnLst>
                                </p:cTn>
                              </p:par>
                              <p:par>
                                <p:cTn id="11" presetID="10" presetClass="entr" presetSubtype="0" fill="hold" nodeType="withEffect">
                                  <p:stCondLst>
                                    <p:cond delay="75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250"/>
                                        <p:tgtEl>
                                          <p:spTgt spid="26"/>
                                        </p:tgtEl>
                                      </p:cBhvr>
                                    </p:animEffect>
                                  </p:childTnLst>
                                </p:cTn>
                              </p:par>
                              <p:par>
                                <p:cTn id="14" presetID="10" presetClass="entr" presetSubtype="0" fill="hold" nodeType="withEffect">
                                  <p:stCondLst>
                                    <p:cond delay="10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42599" y="2165949"/>
            <a:ext cx="2187959" cy="1458640"/>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28575">
            <a:solidFill>
              <a:schemeClr val="bg1"/>
            </a:solidFill>
          </a:ln>
          <a:effectLst/>
          <a:extLst/>
        </p:spPr>
      </p:pic>
      <p:pic>
        <p:nvPicPr>
          <p:cNvPr id="8" name="Picture 15"/>
          <p:cNvPicPr>
            <a:picLocks noChangeArrowheads="1"/>
          </p:cNvPicPr>
          <p:nvPr/>
        </p:nvPicPr>
        <p:blipFill rotWithShape="1">
          <a:blip r:embed="rId5" cstate="print">
            <a:extLst>
              <a:ext uri="{28A0092B-C50C-407E-A947-70E740481C1C}">
                <a14:useLocalDpi xmlns:a14="http://schemas.microsoft.com/office/drawing/2010/main" val="0"/>
              </a:ext>
            </a:extLst>
          </a:blip>
          <a:srcRect t="11196"/>
          <a:stretch/>
        </p:blipFill>
        <p:spPr bwMode="auto">
          <a:xfrm>
            <a:off x="97832" y="2157464"/>
            <a:ext cx="2091071" cy="1475609"/>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28575">
            <a:solidFill>
              <a:schemeClr val="bg1"/>
            </a:solidFill>
          </a:ln>
          <a:effectLst/>
          <a:extLst/>
        </p:spPr>
      </p:pic>
      <p:pic>
        <p:nvPicPr>
          <p:cNvPr id="9" name="Picture 1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525" r="10010" b="1584"/>
          <a:stretch/>
        </p:blipFill>
        <p:spPr bwMode="auto">
          <a:xfrm>
            <a:off x="4734523" y="2157463"/>
            <a:ext cx="2129804" cy="1465657"/>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28575">
            <a:solidFill>
              <a:schemeClr val="bg1"/>
            </a:solidFill>
          </a:ln>
          <a:effectLst/>
          <a:extLst/>
        </p:spPr>
      </p:pic>
      <p:pic>
        <p:nvPicPr>
          <p:cNvPr id="11"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424" r="12939" b="22505"/>
          <a:stretch/>
        </p:blipFill>
        <p:spPr bwMode="auto">
          <a:xfrm>
            <a:off x="2299750" y="2157463"/>
            <a:ext cx="2331720" cy="1475609"/>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28575">
            <a:solidFill>
              <a:schemeClr val="bg1"/>
            </a:solidFill>
          </a:ln>
          <a:effectLst/>
          <a:extLst/>
        </p:spPr>
      </p:pic>
      <p:sp>
        <p:nvSpPr>
          <p:cNvPr id="3" name="矩形 2"/>
          <p:cNvSpPr/>
          <p:nvPr/>
        </p:nvSpPr>
        <p:spPr>
          <a:xfrm>
            <a:off x="668041" y="3740262"/>
            <a:ext cx="954107" cy="323165"/>
          </a:xfrm>
          <a:prstGeom prst="rect">
            <a:avLst/>
          </a:prstGeom>
        </p:spPr>
        <p:txBody>
          <a:bodyPr wrap="none">
            <a:spAutoFit/>
          </a:bodyPr>
          <a:lstStyle/>
          <a:p>
            <a:r>
              <a:rPr lang="zh-CN" altLang="en-US" sz="1500" b="1" dirty="0">
                <a:solidFill>
                  <a:prstClr val="black"/>
                </a:solidFill>
                <a:latin typeface="微软雅黑" panose="020B0503020204020204" pitchFamily="34" charset="-122"/>
                <a:ea typeface="微软雅黑" panose="020B0503020204020204" pitchFamily="34" charset="-122"/>
              </a:rPr>
              <a:t>学农基地</a:t>
            </a:r>
          </a:p>
        </p:txBody>
      </p:sp>
      <p:sp>
        <p:nvSpPr>
          <p:cNvPr id="5" name="矩形 4"/>
          <p:cNvSpPr/>
          <p:nvPr/>
        </p:nvSpPr>
        <p:spPr>
          <a:xfrm>
            <a:off x="3003352" y="3740262"/>
            <a:ext cx="954107" cy="323165"/>
          </a:xfrm>
          <a:prstGeom prst="rect">
            <a:avLst/>
          </a:prstGeom>
        </p:spPr>
        <p:txBody>
          <a:bodyPr wrap="none">
            <a:spAutoFit/>
          </a:bodyPr>
          <a:lstStyle/>
          <a:p>
            <a:r>
              <a:rPr lang="zh-CN" altLang="en-US" sz="1500" b="1" dirty="0">
                <a:solidFill>
                  <a:prstClr val="black"/>
                </a:solidFill>
                <a:latin typeface="微软雅黑" panose="020B0503020204020204" pitchFamily="34" charset="-122"/>
                <a:ea typeface="微软雅黑" panose="020B0503020204020204" pitchFamily="34" charset="-122"/>
              </a:rPr>
              <a:t>劳技中心</a:t>
            </a:r>
          </a:p>
        </p:txBody>
      </p:sp>
      <p:sp>
        <p:nvSpPr>
          <p:cNvPr id="13" name="矩形 12"/>
          <p:cNvSpPr/>
          <p:nvPr/>
        </p:nvSpPr>
        <p:spPr>
          <a:xfrm>
            <a:off x="5290560" y="3740262"/>
            <a:ext cx="954107" cy="323165"/>
          </a:xfrm>
          <a:prstGeom prst="rect">
            <a:avLst/>
          </a:prstGeom>
        </p:spPr>
        <p:txBody>
          <a:bodyPr wrap="none">
            <a:spAutoFit/>
          </a:bodyPr>
          <a:lstStyle/>
          <a:p>
            <a:r>
              <a:rPr lang="zh-CN" altLang="en-US" sz="1500" b="1" dirty="0">
                <a:solidFill>
                  <a:prstClr val="black"/>
                </a:solidFill>
                <a:latin typeface="微软雅黑" panose="020B0503020204020204" pitchFamily="34" charset="-122"/>
                <a:ea typeface="微软雅黑" panose="020B0503020204020204" pitchFamily="34" charset="-122"/>
              </a:rPr>
              <a:t>科技中心</a:t>
            </a:r>
          </a:p>
        </p:txBody>
      </p:sp>
      <p:sp>
        <p:nvSpPr>
          <p:cNvPr id="15" name="矩形 14"/>
          <p:cNvSpPr/>
          <p:nvPr/>
        </p:nvSpPr>
        <p:spPr>
          <a:xfrm>
            <a:off x="7621747" y="3707519"/>
            <a:ext cx="761747" cy="323165"/>
          </a:xfrm>
          <a:prstGeom prst="rect">
            <a:avLst/>
          </a:prstGeom>
        </p:spPr>
        <p:txBody>
          <a:bodyPr wrap="none">
            <a:spAutoFit/>
          </a:bodyPr>
          <a:lstStyle/>
          <a:p>
            <a:r>
              <a:rPr lang="zh-CN" altLang="en-US" sz="1500" b="1" dirty="0">
                <a:solidFill>
                  <a:prstClr val="black"/>
                </a:solidFill>
                <a:latin typeface="微软雅黑" panose="020B0503020204020204" pitchFamily="34" charset="-122"/>
                <a:ea typeface="微软雅黑" panose="020B0503020204020204" pitchFamily="34" charset="-122"/>
              </a:rPr>
              <a:t>红星村</a:t>
            </a:r>
          </a:p>
        </p:txBody>
      </p:sp>
      <p:grpSp>
        <p:nvGrpSpPr>
          <p:cNvPr id="19" name="组合 18"/>
          <p:cNvGrpSpPr/>
          <p:nvPr/>
        </p:nvGrpSpPr>
        <p:grpSpPr>
          <a:xfrm>
            <a:off x="3350185" y="1206492"/>
            <a:ext cx="2517820" cy="577081"/>
            <a:chOff x="3958107" y="826981"/>
            <a:chExt cx="4275786" cy="936293"/>
          </a:xfrm>
          <a:effectLst>
            <a:outerShdw blurRad="50800" dist="38100" dir="18900000" algn="bl" rotWithShape="0">
              <a:prstClr val="black">
                <a:alpha val="40000"/>
              </a:prstClr>
            </a:outerShdw>
          </a:effectLst>
        </p:grpSpPr>
        <p:grpSp>
          <p:nvGrpSpPr>
            <p:cNvPr id="22" name="组合 21"/>
            <p:cNvGrpSpPr/>
            <p:nvPr/>
          </p:nvGrpSpPr>
          <p:grpSpPr>
            <a:xfrm>
              <a:off x="3958107" y="991673"/>
              <a:ext cx="4275786" cy="656823"/>
              <a:chOff x="2987899" y="2228045"/>
              <a:chExt cx="3515188" cy="489397"/>
            </a:xfrm>
          </p:grpSpPr>
          <p:sp>
            <p:nvSpPr>
              <p:cNvPr id="24" name="燕尾形 23"/>
              <p:cNvSpPr/>
              <p:nvPr/>
            </p:nvSpPr>
            <p:spPr>
              <a:xfrm>
                <a:off x="2987899" y="2228045"/>
                <a:ext cx="2150771" cy="489397"/>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black"/>
                  </a:solidFill>
                </a:endParaRPr>
              </a:p>
            </p:txBody>
          </p:sp>
          <p:sp>
            <p:nvSpPr>
              <p:cNvPr id="26" name="燕尾形 25"/>
              <p:cNvSpPr/>
              <p:nvPr/>
            </p:nvSpPr>
            <p:spPr>
              <a:xfrm flipH="1">
                <a:off x="4352316" y="2228045"/>
                <a:ext cx="2150771" cy="489397"/>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black"/>
                  </a:solidFill>
                </a:endParaRPr>
              </a:p>
            </p:txBody>
          </p:sp>
        </p:grpSp>
        <p:sp>
          <p:nvSpPr>
            <p:cNvPr id="23" name="矩形 22"/>
            <p:cNvSpPr/>
            <p:nvPr/>
          </p:nvSpPr>
          <p:spPr>
            <a:xfrm>
              <a:off x="4565198" y="826981"/>
              <a:ext cx="2930374" cy="936293"/>
            </a:xfrm>
            <a:prstGeom prst="rect">
              <a:avLst/>
            </a:prstGeom>
          </p:spPr>
          <p:txBody>
            <a:bodyPr wrap="square" lIns="0" rIns="0">
              <a:spAutoFit/>
            </a:bodyPr>
            <a:lstStyle/>
            <a:p>
              <a:pPr algn="ctr">
                <a:lnSpc>
                  <a:spcPct val="150000"/>
                </a:lnSpc>
              </a:pPr>
              <a:r>
                <a:rPr lang="zh-CN" altLang="en-US" sz="2100" b="1" dirty="0">
                  <a:solidFill>
                    <a:prstClr val="white"/>
                  </a:solidFill>
                  <a:latin typeface="微软雅黑" panose="020B0503020204020204" pitchFamily="34" charset="-122"/>
                  <a:ea typeface="微软雅黑" panose="020B0503020204020204" pitchFamily="34" charset="-122"/>
                </a:rPr>
                <a:t>自</a:t>
              </a:r>
              <a:r>
                <a:rPr lang="en-US" altLang="zh-CN" sz="2100" b="1" dirty="0">
                  <a:solidFill>
                    <a:prstClr val="white"/>
                  </a:solidFill>
                  <a:latin typeface="微软雅黑" panose="020B0503020204020204" pitchFamily="34" charset="-122"/>
                  <a:ea typeface="微软雅黑" panose="020B0503020204020204" pitchFamily="34" charset="-122"/>
                </a:rPr>
                <a:t>1999</a:t>
              </a:r>
              <a:r>
                <a:rPr lang="zh-CN" altLang="en-US" sz="2100" b="1" dirty="0">
                  <a:solidFill>
                    <a:prstClr val="white"/>
                  </a:solidFill>
                  <a:latin typeface="微软雅黑" panose="020B0503020204020204" pitchFamily="34" charset="-122"/>
                  <a:ea typeface="微软雅黑" panose="020B0503020204020204" pitchFamily="34" charset="-122"/>
                </a:rPr>
                <a:t>年起</a:t>
              </a:r>
            </a:p>
          </p:txBody>
        </p:sp>
      </p:grpSp>
      <p:sp>
        <p:nvSpPr>
          <p:cNvPr id="27" name="文本框 26"/>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28"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grpSp>
        <p:nvGrpSpPr>
          <p:cNvPr id="29" name="组合 28"/>
          <p:cNvGrpSpPr/>
          <p:nvPr/>
        </p:nvGrpSpPr>
        <p:grpSpPr>
          <a:xfrm>
            <a:off x="5300961" y="686986"/>
            <a:ext cx="3568079" cy="338554"/>
            <a:chOff x="1263941" y="3846442"/>
            <a:chExt cx="1629240" cy="408817"/>
          </a:xfrm>
          <a:effectLst/>
        </p:grpSpPr>
        <p:sp>
          <p:nvSpPr>
            <p:cNvPr id="30" name="圆角矩形 29"/>
            <p:cNvSpPr/>
            <p:nvPr/>
          </p:nvSpPr>
          <p:spPr>
            <a:xfrm>
              <a:off x="1263941" y="3871875"/>
              <a:ext cx="1629240" cy="372031"/>
            </a:xfrm>
            <a:prstGeom prst="roundRect">
              <a:avLst>
                <a:gd name="adj" fmla="val 165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31" name="矩形 30"/>
            <p:cNvSpPr/>
            <p:nvPr/>
          </p:nvSpPr>
          <p:spPr>
            <a:xfrm>
              <a:off x="1263941" y="3846442"/>
              <a:ext cx="1629240" cy="408817"/>
            </a:xfrm>
            <a:prstGeom prst="rect">
              <a:avLst/>
            </a:prstGeom>
          </p:spPr>
          <p:txBody>
            <a:bodyPr wrap="square">
              <a:spAutoFit/>
            </a:bodyPr>
            <a:lstStyle/>
            <a:p>
              <a:pPr>
                <a:spcBef>
                  <a:spcPct val="50000"/>
                </a:spcBef>
              </a:pPr>
              <a:r>
                <a:rPr lang="zh-CN" altLang="en-US" sz="1600" dirty="0">
                  <a:solidFill>
                    <a:prstClr val="white"/>
                  </a:solidFill>
                  <a:latin typeface="微软雅黑" pitchFamily="34" charset="-122"/>
                  <a:ea typeface="微软雅黑" pitchFamily="34" charset="-122"/>
                </a:rPr>
                <a:t>三是校外实践，延展劳动教育空间。</a:t>
              </a:r>
              <a:endParaRPr lang="en-US" altLang="zh-CN" sz="1600" dirty="0">
                <a:solidFill>
                  <a:prstClr val="white"/>
                </a:solidFill>
                <a:latin typeface="微软雅黑" pitchFamily="34" charset="-122"/>
                <a:ea typeface="微软雅黑" pitchFamily="34" charset="-122"/>
              </a:endParaRPr>
            </a:p>
          </p:txBody>
        </p:sp>
      </p:grpSp>
    </p:spTree>
    <p:extLst>
      <p:ext uri="{BB962C8B-B14F-4D97-AF65-F5344CB8AC3E}">
        <p14:creationId xmlns:p14="http://schemas.microsoft.com/office/powerpoint/2010/main" val="16485096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4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4000">
                                          <p:cBhvr additive="base">
                                            <p:cTn id="7" dur="500" fill="hold"/>
                                            <p:tgtEl>
                                              <p:spTgt spid="19"/>
                                            </p:tgtEl>
                                            <p:attrNameLst>
                                              <p:attrName>ppt_x</p:attrName>
                                            </p:attrNameLst>
                                          </p:cBhvr>
                                          <p:tavLst>
                                            <p:tav tm="0">
                                              <p:val>
                                                <p:strVal val="0-#ppt_w/2"/>
                                              </p:val>
                                            </p:tav>
                                            <p:tav tm="100000">
                                              <p:val>
                                                <p:strVal val="#ppt_x"/>
                                              </p:val>
                                            </p:tav>
                                          </p:tavLst>
                                        </p:anim>
                                        <p:anim calcmode="lin" valueType="num" p14:bounceEnd="64000">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Scale>
                                          <p:cBhvr>
                                            <p:cTn id="12" dur="5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8"/>
                                            </p:tgtEl>
                                            <p:attrNameLst>
                                              <p:attrName>ppt_x</p:attrName>
                                              <p:attrName>ppt_y</p:attrName>
                                            </p:attrNameLst>
                                          </p:cBhvr>
                                        </p:animMotion>
                                        <p:animEffect transition="in" filter="fade">
                                          <p:cBhvr>
                                            <p:cTn id="14" dur="500"/>
                                            <p:tgtEl>
                                              <p:spTgt spid="8"/>
                                            </p:tgtEl>
                                          </p:cBhvr>
                                        </p:animEffect>
                                      </p:childTnLst>
                                    </p:cTn>
                                  </p:par>
                                  <p:par>
                                    <p:cTn id="15" presetID="52" presetClass="entr" presetSubtype="0" fill="hold" nodeType="withEffect">
                                      <p:stCondLst>
                                        <p:cond delay="100"/>
                                      </p:stCondLst>
                                      <p:childTnLst>
                                        <p:set>
                                          <p:cBhvr>
                                            <p:cTn id="16" dur="1" fill="hold">
                                              <p:stCondLst>
                                                <p:cond delay="0"/>
                                              </p:stCondLst>
                                            </p:cTn>
                                            <p:tgtEl>
                                              <p:spTgt spid="11"/>
                                            </p:tgtEl>
                                            <p:attrNameLst>
                                              <p:attrName>style.visibility</p:attrName>
                                            </p:attrNameLst>
                                          </p:cBhvr>
                                          <p:to>
                                            <p:strVal val="visible"/>
                                          </p:to>
                                        </p:set>
                                        <p:animScale>
                                          <p:cBhvr>
                                            <p:cTn id="17"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500" decel="50000" fill="hold">
                                              <p:stCondLst>
                                                <p:cond delay="0"/>
                                              </p:stCondLst>
                                            </p:cTn>
                                            <p:tgtEl>
                                              <p:spTgt spid="11"/>
                                            </p:tgtEl>
                                            <p:attrNameLst>
                                              <p:attrName>ppt_x</p:attrName>
                                              <p:attrName>ppt_y</p:attrName>
                                            </p:attrNameLst>
                                          </p:cBhvr>
                                        </p:animMotion>
                                        <p:animEffect transition="in" filter="fade">
                                          <p:cBhvr>
                                            <p:cTn id="19" dur="500"/>
                                            <p:tgtEl>
                                              <p:spTgt spid="11"/>
                                            </p:tgtEl>
                                          </p:cBhvr>
                                        </p:animEffect>
                                      </p:childTnLst>
                                    </p:cTn>
                                  </p:par>
                                  <p:par>
                                    <p:cTn id="20" presetID="52" presetClass="entr" presetSubtype="0" fill="hold" nodeType="withEffect">
                                      <p:stCondLst>
                                        <p:cond delay="200"/>
                                      </p:stCondLst>
                                      <p:childTnLst>
                                        <p:set>
                                          <p:cBhvr>
                                            <p:cTn id="21" dur="1" fill="hold">
                                              <p:stCondLst>
                                                <p:cond delay="0"/>
                                              </p:stCondLst>
                                            </p:cTn>
                                            <p:tgtEl>
                                              <p:spTgt spid="9"/>
                                            </p:tgtEl>
                                            <p:attrNameLst>
                                              <p:attrName>style.visibility</p:attrName>
                                            </p:attrNameLst>
                                          </p:cBhvr>
                                          <p:to>
                                            <p:strVal val="visible"/>
                                          </p:to>
                                        </p:set>
                                        <p:animScale>
                                          <p:cBhvr>
                                            <p:cTn id="22"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500" decel="50000" fill="hold">
                                              <p:stCondLst>
                                                <p:cond delay="0"/>
                                              </p:stCondLst>
                                            </p:cTn>
                                            <p:tgtEl>
                                              <p:spTgt spid="9"/>
                                            </p:tgtEl>
                                            <p:attrNameLst>
                                              <p:attrName>ppt_x</p:attrName>
                                              <p:attrName>ppt_y</p:attrName>
                                            </p:attrNameLst>
                                          </p:cBhvr>
                                        </p:animMotion>
                                        <p:animEffect transition="in" filter="fade">
                                          <p:cBhvr>
                                            <p:cTn id="24" dur="500"/>
                                            <p:tgtEl>
                                              <p:spTgt spid="9"/>
                                            </p:tgtEl>
                                          </p:cBhvr>
                                        </p:animEffect>
                                      </p:childTnLst>
                                    </p:cTn>
                                  </p:par>
                                  <p:par>
                                    <p:cTn id="25" presetID="52" presetClass="entr" presetSubtype="0" fill="hold" nodeType="withEffect">
                                      <p:stCondLst>
                                        <p:cond delay="300"/>
                                      </p:stCondLst>
                                      <p:childTnLst>
                                        <p:set>
                                          <p:cBhvr>
                                            <p:cTn id="26" dur="1" fill="hold">
                                              <p:stCondLst>
                                                <p:cond delay="0"/>
                                              </p:stCondLst>
                                            </p:cTn>
                                            <p:tgtEl>
                                              <p:spTgt spid="7"/>
                                            </p:tgtEl>
                                            <p:attrNameLst>
                                              <p:attrName>style.visibility</p:attrName>
                                            </p:attrNameLst>
                                          </p:cBhvr>
                                          <p:to>
                                            <p:strVal val="visible"/>
                                          </p:to>
                                        </p:set>
                                        <p:animScale>
                                          <p:cBhvr>
                                            <p:cTn id="27" dur="5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500" decel="50000" fill="hold">
                                              <p:stCondLst>
                                                <p:cond delay="0"/>
                                              </p:stCondLst>
                                            </p:cTn>
                                            <p:tgtEl>
                                              <p:spTgt spid="7"/>
                                            </p:tgtEl>
                                            <p:attrNameLst>
                                              <p:attrName>ppt_x</p:attrName>
                                              <p:attrName>ppt_y</p:attrName>
                                            </p:attrNameLst>
                                          </p:cBhvr>
                                        </p:animMotion>
                                        <p:animEffect transition="in" filter="fade">
                                          <p:cBhvr>
                                            <p:cTn id="29" dur="500"/>
                                            <p:tgtEl>
                                              <p:spTgt spid="7"/>
                                            </p:tgtEl>
                                          </p:cBhvr>
                                        </p:animEffect>
                                      </p:childTnLst>
                                    </p:cTn>
                                  </p:par>
                                  <p:par>
                                    <p:cTn id="30" presetID="47"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50"/>
                                            <p:tgtEl>
                                              <p:spTgt spid="3"/>
                                            </p:tgtEl>
                                          </p:cBhvr>
                                        </p:animEffect>
                                        <p:anim calcmode="lin" valueType="num">
                                          <p:cBhvr>
                                            <p:cTn id="33" dur="250" fill="hold"/>
                                            <p:tgtEl>
                                              <p:spTgt spid="3"/>
                                            </p:tgtEl>
                                            <p:attrNameLst>
                                              <p:attrName>ppt_x</p:attrName>
                                            </p:attrNameLst>
                                          </p:cBhvr>
                                          <p:tavLst>
                                            <p:tav tm="0">
                                              <p:val>
                                                <p:strVal val="#ppt_x"/>
                                              </p:val>
                                            </p:tav>
                                            <p:tav tm="100000">
                                              <p:val>
                                                <p:strVal val="#ppt_x"/>
                                              </p:val>
                                            </p:tav>
                                          </p:tavLst>
                                        </p:anim>
                                        <p:anim calcmode="lin" valueType="num">
                                          <p:cBhvr>
                                            <p:cTn id="34" dur="250" fill="hold"/>
                                            <p:tgtEl>
                                              <p:spTgt spid="3"/>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50"/>
                                            <p:tgtEl>
                                              <p:spTgt spid="5"/>
                                            </p:tgtEl>
                                          </p:cBhvr>
                                        </p:animEffect>
                                        <p:anim calcmode="lin" valueType="num">
                                          <p:cBhvr>
                                            <p:cTn id="38" dur="250" fill="hold"/>
                                            <p:tgtEl>
                                              <p:spTgt spid="5"/>
                                            </p:tgtEl>
                                            <p:attrNameLst>
                                              <p:attrName>ppt_x</p:attrName>
                                            </p:attrNameLst>
                                          </p:cBhvr>
                                          <p:tavLst>
                                            <p:tav tm="0">
                                              <p:val>
                                                <p:strVal val="#ppt_x"/>
                                              </p:val>
                                            </p:tav>
                                            <p:tav tm="100000">
                                              <p:val>
                                                <p:strVal val="#ppt_x"/>
                                              </p:val>
                                            </p:tav>
                                          </p:tavLst>
                                        </p:anim>
                                        <p:anim calcmode="lin" valueType="num">
                                          <p:cBhvr>
                                            <p:cTn id="39" dur="250" fill="hold"/>
                                            <p:tgtEl>
                                              <p:spTgt spid="5"/>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50"/>
                                            <p:tgtEl>
                                              <p:spTgt spid="13"/>
                                            </p:tgtEl>
                                          </p:cBhvr>
                                        </p:animEffect>
                                        <p:anim calcmode="lin" valueType="num">
                                          <p:cBhvr>
                                            <p:cTn id="43" dur="250" fill="hold"/>
                                            <p:tgtEl>
                                              <p:spTgt spid="13"/>
                                            </p:tgtEl>
                                            <p:attrNameLst>
                                              <p:attrName>ppt_x</p:attrName>
                                            </p:attrNameLst>
                                          </p:cBhvr>
                                          <p:tavLst>
                                            <p:tav tm="0">
                                              <p:val>
                                                <p:strVal val="#ppt_x"/>
                                              </p:val>
                                            </p:tav>
                                            <p:tav tm="100000">
                                              <p:val>
                                                <p:strVal val="#ppt_x"/>
                                              </p:val>
                                            </p:tav>
                                          </p:tavLst>
                                        </p:anim>
                                        <p:anim calcmode="lin" valueType="num">
                                          <p:cBhvr>
                                            <p:cTn id="44" dur="250" fill="hold"/>
                                            <p:tgtEl>
                                              <p:spTgt spid="13"/>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50"/>
                                            <p:tgtEl>
                                              <p:spTgt spid="15"/>
                                            </p:tgtEl>
                                          </p:cBhvr>
                                        </p:animEffect>
                                        <p:anim calcmode="lin" valueType="num">
                                          <p:cBhvr>
                                            <p:cTn id="48" dur="250" fill="hold"/>
                                            <p:tgtEl>
                                              <p:spTgt spid="15"/>
                                            </p:tgtEl>
                                            <p:attrNameLst>
                                              <p:attrName>ppt_x</p:attrName>
                                            </p:attrNameLst>
                                          </p:cBhvr>
                                          <p:tavLst>
                                            <p:tav tm="0">
                                              <p:val>
                                                <p:strVal val="#ppt_x"/>
                                              </p:val>
                                            </p:tav>
                                            <p:tav tm="100000">
                                              <p:val>
                                                <p:strVal val="#ppt_x"/>
                                              </p:val>
                                            </p:tav>
                                          </p:tavLst>
                                        </p:anim>
                                        <p:anim calcmode="lin" valueType="num">
                                          <p:cBhvr>
                                            <p:cTn id="49" dur="2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3"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Scale>
                                          <p:cBhvr>
                                            <p:cTn id="12" dur="5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8"/>
                                            </p:tgtEl>
                                            <p:attrNameLst>
                                              <p:attrName>ppt_x</p:attrName>
                                              <p:attrName>ppt_y</p:attrName>
                                            </p:attrNameLst>
                                          </p:cBhvr>
                                        </p:animMotion>
                                        <p:animEffect transition="in" filter="fade">
                                          <p:cBhvr>
                                            <p:cTn id="14" dur="500"/>
                                            <p:tgtEl>
                                              <p:spTgt spid="8"/>
                                            </p:tgtEl>
                                          </p:cBhvr>
                                        </p:animEffect>
                                      </p:childTnLst>
                                    </p:cTn>
                                  </p:par>
                                  <p:par>
                                    <p:cTn id="15" presetID="52" presetClass="entr" presetSubtype="0" fill="hold" nodeType="withEffect">
                                      <p:stCondLst>
                                        <p:cond delay="100"/>
                                      </p:stCondLst>
                                      <p:childTnLst>
                                        <p:set>
                                          <p:cBhvr>
                                            <p:cTn id="16" dur="1" fill="hold">
                                              <p:stCondLst>
                                                <p:cond delay="0"/>
                                              </p:stCondLst>
                                            </p:cTn>
                                            <p:tgtEl>
                                              <p:spTgt spid="11"/>
                                            </p:tgtEl>
                                            <p:attrNameLst>
                                              <p:attrName>style.visibility</p:attrName>
                                            </p:attrNameLst>
                                          </p:cBhvr>
                                          <p:to>
                                            <p:strVal val="visible"/>
                                          </p:to>
                                        </p:set>
                                        <p:animScale>
                                          <p:cBhvr>
                                            <p:cTn id="17"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500" decel="50000" fill="hold">
                                              <p:stCondLst>
                                                <p:cond delay="0"/>
                                              </p:stCondLst>
                                            </p:cTn>
                                            <p:tgtEl>
                                              <p:spTgt spid="11"/>
                                            </p:tgtEl>
                                            <p:attrNameLst>
                                              <p:attrName>ppt_x</p:attrName>
                                              <p:attrName>ppt_y</p:attrName>
                                            </p:attrNameLst>
                                          </p:cBhvr>
                                        </p:animMotion>
                                        <p:animEffect transition="in" filter="fade">
                                          <p:cBhvr>
                                            <p:cTn id="19" dur="500"/>
                                            <p:tgtEl>
                                              <p:spTgt spid="11"/>
                                            </p:tgtEl>
                                          </p:cBhvr>
                                        </p:animEffect>
                                      </p:childTnLst>
                                    </p:cTn>
                                  </p:par>
                                  <p:par>
                                    <p:cTn id="20" presetID="52" presetClass="entr" presetSubtype="0" fill="hold" nodeType="withEffect">
                                      <p:stCondLst>
                                        <p:cond delay="200"/>
                                      </p:stCondLst>
                                      <p:childTnLst>
                                        <p:set>
                                          <p:cBhvr>
                                            <p:cTn id="21" dur="1" fill="hold">
                                              <p:stCondLst>
                                                <p:cond delay="0"/>
                                              </p:stCondLst>
                                            </p:cTn>
                                            <p:tgtEl>
                                              <p:spTgt spid="9"/>
                                            </p:tgtEl>
                                            <p:attrNameLst>
                                              <p:attrName>style.visibility</p:attrName>
                                            </p:attrNameLst>
                                          </p:cBhvr>
                                          <p:to>
                                            <p:strVal val="visible"/>
                                          </p:to>
                                        </p:set>
                                        <p:animScale>
                                          <p:cBhvr>
                                            <p:cTn id="22"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500" decel="50000" fill="hold">
                                              <p:stCondLst>
                                                <p:cond delay="0"/>
                                              </p:stCondLst>
                                            </p:cTn>
                                            <p:tgtEl>
                                              <p:spTgt spid="9"/>
                                            </p:tgtEl>
                                            <p:attrNameLst>
                                              <p:attrName>ppt_x</p:attrName>
                                              <p:attrName>ppt_y</p:attrName>
                                            </p:attrNameLst>
                                          </p:cBhvr>
                                        </p:animMotion>
                                        <p:animEffect transition="in" filter="fade">
                                          <p:cBhvr>
                                            <p:cTn id="24" dur="500"/>
                                            <p:tgtEl>
                                              <p:spTgt spid="9"/>
                                            </p:tgtEl>
                                          </p:cBhvr>
                                        </p:animEffect>
                                      </p:childTnLst>
                                    </p:cTn>
                                  </p:par>
                                  <p:par>
                                    <p:cTn id="25" presetID="52" presetClass="entr" presetSubtype="0" fill="hold" nodeType="withEffect">
                                      <p:stCondLst>
                                        <p:cond delay="300"/>
                                      </p:stCondLst>
                                      <p:childTnLst>
                                        <p:set>
                                          <p:cBhvr>
                                            <p:cTn id="26" dur="1" fill="hold">
                                              <p:stCondLst>
                                                <p:cond delay="0"/>
                                              </p:stCondLst>
                                            </p:cTn>
                                            <p:tgtEl>
                                              <p:spTgt spid="7"/>
                                            </p:tgtEl>
                                            <p:attrNameLst>
                                              <p:attrName>style.visibility</p:attrName>
                                            </p:attrNameLst>
                                          </p:cBhvr>
                                          <p:to>
                                            <p:strVal val="visible"/>
                                          </p:to>
                                        </p:set>
                                        <p:animScale>
                                          <p:cBhvr>
                                            <p:cTn id="27" dur="5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500" decel="50000" fill="hold">
                                              <p:stCondLst>
                                                <p:cond delay="0"/>
                                              </p:stCondLst>
                                            </p:cTn>
                                            <p:tgtEl>
                                              <p:spTgt spid="7"/>
                                            </p:tgtEl>
                                            <p:attrNameLst>
                                              <p:attrName>ppt_x</p:attrName>
                                              <p:attrName>ppt_y</p:attrName>
                                            </p:attrNameLst>
                                          </p:cBhvr>
                                        </p:animMotion>
                                        <p:animEffect transition="in" filter="fade">
                                          <p:cBhvr>
                                            <p:cTn id="29" dur="500"/>
                                            <p:tgtEl>
                                              <p:spTgt spid="7"/>
                                            </p:tgtEl>
                                          </p:cBhvr>
                                        </p:animEffect>
                                      </p:childTnLst>
                                    </p:cTn>
                                  </p:par>
                                  <p:par>
                                    <p:cTn id="30" presetID="47"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50"/>
                                            <p:tgtEl>
                                              <p:spTgt spid="3"/>
                                            </p:tgtEl>
                                          </p:cBhvr>
                                        </p:animEffect>
                                        <p:anim calcmode="lin" valueType="num">
                                          <p:cBhvr>
                                            <p:cTn id="33" dur="250" fill="hold"/>
                                            <p:tgtEl>
                                              <p:spTgt spid="3"/>
                                            </p:tgtEl>
                                            <p:attrNameLst>
                                              <p:attrName>ppt_x</p:attrName>
                                            </p:attrNameLst>
                                          </p:cBhvr>
                                          <p:tavLst>
                                            <p:tav tm="0">
                                              <p:val>
                                                <p:strVal val="#ppt_x"/>
                                              </p:val>
                                            </p:tav>
                                            <p:tav tm="100000">
                                              <p:val>
                                                <p:strVal val="#ppt_x"/>
                                              </p:val>
                                            </p:tav>
                                          </p:tavLst>
                                        </p:anim>
                                        <p:anim calcmode="lin" valueType="num">
                                          <p:cBhvr>
                                            <p:cTn id="34" dur="250" fill="hold"/>
                                            <p:tgtEl>
                                              <p:spTgt spid="3"/>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50"/>
                                            <p:tgtEl>
                                              <p:spTgt spid="5"/>
                                            </p:tgtEl>
                                          </p:cBhvr>
                                        </p:animEffect>
                                        <p:anim calcmode="lin" valueType="num">
                                          <p:cBhvr>
                                            <p:cTn id="38" dur="250" fill="hold"/>
                                            <p:tgtEl>
                                              <p:spTgt spid="5"/>
                                            </p:tgtEl>
                                            <p:attrNameLst>
                                              <p:attrName>ppt_x</p:attrName>
                                            </p:attrNameLst>
                                          </p:cBhvr>
                                          <p:tavLst>
                                            <p:tav tm="0">
                                              <p:val>
                                                <p:strVal val="#ppt_x"/>
                                              </p:val>
                                            </p:tav>
                                            <p:tav tm="100000">
                                              <p:val>
                                                <p:strVal val="#ppt_x"/>
                                              </p:val>
                                            </p:tav>
                                          </p:tavLst>
                                        </p:anim>
                                        <p:anim calcmode="lin" valueType="num">
                                          <p:cBhvr>
                                            <p:cTn id="39" dur="250" fill="hold"/>
                                            <p:tgtEl>
                                              <p:spTgt spid="5"/>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50"/>
                                            <p:tgtEl>
                                              <p:spTgt spid="13"/>
                                            </p:tgtEl>
                                          </p:cBhvr>
                                        </p:animEffect>
                                        <p:anim calcmode="lin" valueType="num">
                                          <p:cBhvr>
                                            <p:cTn id="43" dur="250" fill="hold"/>
                                            <p:tgtEl>
                                              <p:spTgt spid="13"/>
                                            </p:tgtEl>
                                            <p:attrNameLst>
                                              <p:attrName>ppt_x</p:attrName>
                                            </p:attrNameLst>
                                          </p:cBhvr>
                                          <p:tavLst>
                                            <p:tav tm="0">
                                              <p:val>
                                                <p:strVal val="#ppt_x"/>
                                              </p:val>
                                            </p:tav>
                                            <p:tav tm="100000">
                                              <p:val>
                                                <p:strVal val="#ppt_x"/>
                                              </p:val>
                                            </p:tav>
                                          </p:tavLst>
                                        </p:anim>
                                        <p:anim calcmode="lin" valueType="num">
                                          <p:cBhvr>
                                            <p:cTn id="44" dur="250" fill="hold"/>
                                            <p:tgtEl>
                                              <p:spTgt spid="13"/>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50"/>
                                            <p:tgtEl>
                                              <p:spTgt spid="15"/>
                                            </p:tgtEl>
                                          </p:cBhvr>
                                        </p:animEffect>
                                        <p:anim calcmode="lin" valueType="num">
                                          <p:cBhvr>
                                            <p:cTn id="48" dur="250" fill="hold"/>
                                            <p:tgtEl>
                                              <p:spTgt spid="15"/>
                                            </p:tgtEl>
                                            <p:attrNameLst>
                                              <p:attrName>ppt_x</p:attrName>
                                            </p:attrNameLst>
                                          </p:cBhvr>
                                          <p:tavLst>
                                            <p:tav tm="0">
                                              <p:val>
                                                <p:strVal val="#ppt_x"/>
                                              </p:val>
                                            </p:tav>
                                            <p:tav tm="100000">
                                              <p:val>
                                                <p:strVal val="#ppt_x"/>
                                              </p:val>
                                            </p:tav>
                                          </p:tavLst>
                                        </p:anim>
                                        <p:anim calcmode="lin" valueType="num">
                                          <p:cBhvr>
                                            <p:cTn id="49" dur="2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3" grpId="0"/>
          <p:bldP spid="15"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7832" y="686986"/>
            <a:ext cx="8932726" cy="3376441"/>
            <a:chOff x="97832" y="686986"/>
            <a:chExt cx="8932726" cy="3376441"/>
          </a:xfrm>
        </p:grpSpPr>
        <p:pic>
          <p:nvPicPr>
            <p:cNvPr id="95" name="Picture 1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42599" y="2165949"/>
              <a:ext cx="2187959" cy="1458640"/>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28575">
              <a:solidFill>
                <a:schemeClr val="bg1"/>
              </a:solidFill>
            </a:ln>
            <a:effectLst/>
            <a:extLst/>
          </p:spPr>
        </p:pic>
        <p:pic>
          <p:nvPicPr>
            <p:cNvPr id="96" name="Picture 15"/>
            <p:cNvPicPr>
              <a:picLocks noChangeArrowheads="1"/>
            </p:cNvPicPr>
            <p:nvPr/>
          </p:nvPicPr>
          <p:blipFill rotWithShape="1">
            <a:blip r:embed="rId5" cstate="print">
              <a:extLst>
                <a:ext uri="{28A0092B-C50C-407E-A947-70E740481C1C}">
                  <a14:useLocalDpi xmlns:a14="http://schemas.microsoft.com/office/drawing/2010/main" val="0"/>
                </a:ext>
              </a:extLst>
            </a:blip>
            <a:srcRect t="11196"/>
            <a:stretch/>
          </p:blipFill>
          <p:spPr bwMode="auto">
            <a:xfrm>
              <a:off x="97832" y="2157464"/>
              <a:ext cx="2091071" cy="1475609"/>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28575">
              <a:solidFill>
                <a:schemeClr val="bg1"/>
              </a:solidFill>
            </a:ln>
            <a:effectLst/>
            <a:extLst/>
          </p:spPr>
        </p:pic>
        <p:pic>
          <p:nvPicPr>
            <p:cNvPr id="97" name="Picture 1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525" r="10010" b="1584"/>
            <a:stretch/>
          </p:blipFill>
          <p:spPr bwMode="auto">
            <a:xfrm>
              <a:off x="4734523" y="2157463"/>
              <a:ext cx="2129804" cy="1465657"/>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28575">
              <a:solidFill>
                <a:schemeClr val="bg1"/>
              </a:solidFill>
            </a:ln>
            <a:effectLst/>
            <a:extLst/>
          </p:spPr>
        </p:pic>
        <p:pic>
          <p:nvPicPr>
            <p:cNvPr id="9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424" r="12939" b="22505"/>
            <a:stretch/>
          </p:blipFill>
          <p:spPr bwMode="auto">
            <a:xfrm>
              <a:off x="2299750" y="2157463"/>
              <a:ext cx="2331720" cy="1475609"/>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28575">
              <a:solidFill>
                <a:schemeClr val="bg1"/>
              </a:solidFill>
            </a:ln>
            <a:effectLst/>
            <a:extLst/>
          </p:spPr>
        </p:pic>
        <p:sp>
          <p:nvSpPr>
            <p:cNvPr id="99" name="矩形 98"/>
            <p:cNvSpPr/>
            <p:nvPr/>
          </p:nvSpPr>
          <p:spPr>
            <a:xfrm>
              <a:off x="668041" y="3740262"/>
              <a:ext cx="954107" cy="323165"/>
            </a:xfrm>
            <a:prstGeom prst="rect">
              <a:avLst/>
            </a:prstGeom>
          </p:spPr>
          <p:txBody>
            <a:bodyPr wrap="none">
              <a:spAutoFit/>
            </a:bodyPr>
            <a:lstStyle/>
            <a:p>
              <a:r>
                <a:rPr lang="zh-CN" altLang="en-US" sz="1500" b="1" dirty="0">
                  <a:solidFill>
                    <a:prstClr val="black"/>
                  </a:solidFill>
                  <a:latin typeface="微软雅黑" panose="020B0503020204020204" pitchFamily="34" charset="-122"/>
                  <a:ea typeface="微软雅黑" panose="020B0503020204020204" pitchFamily="34" charset="-122"/>
                </a:rPr>
                <a:t>学农基地</a:t>
              </a:r>
            </a:p>
          </p:txBody>
        </p:sp>
        <p:sp>
          <p:nvSpPr>
            <p:cNvPr id="100" name="矩形 99"/>
            <p:cNvSpPr/>
            <p:nvPr/>
          </p:nvSpPr>
          <p:spPr>
            <a:xfrm>
              <a:off x="3003352" y="3740262"/>
              <a:ext cx="954107" cy="323165"/>
            </a:xfrm>
            <a:prstGeom prst="rect">
              <a:avLst/>
            </a:prstGeom>
          </p:spPr>
          <p:txBody>
            <a:bodyPr wrap="none">
              <a:spAutoFit/>
            </a:bodyPr>
            <a:lstStyle/>
            <a:p>
              <a:r>
                <a:rPr lang="zh-CN" altLang="en-US" sz="1500" b="1" dirty="0">
                  <a:solidFill>
                    <a:prstClr val="black"/>
                  </a:solidFill>
                  <a:latin typeface="微软雅黑" panose="020B0503020204020204" pitchFamily="34" charset="-122"/>
                  <a:ea typeface="微软雅黑" panose="020B0503020204020204" pitchFamily="34" charset="-122"/>
                </a:rPr>
                <a:t>劳技中心</a:t>
              </a:r>
            </a:p>
          </p:txBody>
        </p:sp>
        <p:sp>
          <p:nvSpPr>
            <p:cNvPr id="128" name="矩形 127"/>
            <p:cNvSpPr/>
            <p:nvPr/>
          </p:nvSpPr>
          <p:spPr>
            <a:xfrm>
              <a:off x="5290560" y="3740262"/>
              <a:ext cx="954107" cy="323165"/>
            </a:xfrm>
            <a:prstGeom prst="rect">
              <a:avLst/>
            </a:prstGeom>
          </p:spPr>
          <p:txBody>
            <a:bodyPr wrap="none">
              <a:spAutoFit/>
            </a:bodyPr>
            <a:lstStyle/>
            <a:p>
              <a:r>
                <a:rPr lang="zh-CN" altLang="en-US" sz="1500" b="1" dirty="0">
                  <a:solidFill>
                    <a:prstClr val="black"/>
                  </a:solidFill>
                  <a:latin typeface="微软雅黑" panose="020B0503020204020204" pitchFamily="34" charset="-122"/>
                  <a:ea typeface="微软雅黑" panose="020B0503020204020204" pitchFamily="34" charset="-122"/>
                </a:rPr>
                <a:t>科技中心</a:t>
              </a:r>
            </a:p>
          </p:txBody>
        </p:sp>
        <p:sp>
          <p:nvSpPr>
            <p:cNvPr id="129" name="矩形 128"/>
            <p:cNvSpPr/>
            <p:nvPr/>
          </p:nvSpPr>
          <p:spPr>
            <a:xfrm>
              <a:off x="7621747" y="3707519"/>
              <a:ext cx="761747" cy="323165"/>
            </a:xfrm>
            <a:prstGeom prst="rect">
              <a:avLst/>
            </a:prstGeom>
          </p:spPr>
          <p:txBody>
            <a:bodyPr wrap="none">
              <a:spAutoFit/>
            </a:bodyPr>
            <a:lstStyle/>
            <a:p>
              <a:r>
                <a:rPr lang="zh-CN" altLang="en-US" sz="1500" b="1" dirty="0">
                  <a:solidFill>
                    <a:prstClr val="black"/>
                  </a:solidFill>
                  <a:latin typeface="微软雅黑" panose="020B0503020204020204" pitchFamily="34" charset="-122"/>
                  <a:ea typeface="微软雅黑" panose="020B0503020204020204" pitchFamily="34" charset="-122"/>
                </a:rPr>
                <a:t>红星村</a:t>
              </a:r>
            </a:p>
          </p:txBody>
        </p:sp>
        <p:grpSp>
          <p:nvGrpSpPr>
            <p:cNvPr id="135" name="组合 134"/>
            <p:cNvGrpSpPr/>
            <p:nvPr/>
          </p:nvGrpSpPr>
          <p:grpSpPr>
            <a:xfrm>
              <a:off x="3350185" y="1206492"/>
              <a:ext cx="2517820" cy="577081"/>
              <a:chOff x="3958107" y="826981"/>
              <a:chExt cx="4275786" cy="936293"/>
            </a:xfrm>
            <a:effectLst>
              <a:outerShdw blurRad="50800" dist="38100" dir="18900000" algn="bl" rotWithShape="0">
                <a:prstClr val="black">
                  <a:alpha val="40000"/>
                </a:prstClr>
              </a:outerShdw>
            </a:effectLst>
          </p:grpSpPr>
          <p:grpSp>
            <p:nvGrpSpPr>
              <p:cNvPr id="136" name="组合 135"/>
              <p:cNvGrpSpPr/>
              <p:nvPr/>
            </p:nvGrpSpPr>
            <p:grpSpPr>
              <a:xfrm>
                <a:off x="3958107" y="991673"/>
                <a:ext cx="4275786" cy="656823"/>
                <a:chOff x="2987899" y="2228045"/>
                <a:chExt cx="3515188" cy="489397"/>
              </a:xfrm>
            </p:grpSpPr>
            <p:sp>
              <p:nvSpPr>
                <p:cNvPr id="138" name="燕尾形 137"/>
                <p:cNvSpPr/>
                <p:nvPr/>
              </p:nvSpPr>
              <p:spPr>
                <a:xfrm>
                  <a:off x="2987899" y="2228045"/>
                  <a:ext cx="2150771" cy="489397"/>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black"/>
                    </a:solidFill>
                  </a:endParaRPr>
                </a:p>
              </p:txBody>
            </p:sp>
            <p:sp>
              <p:nvSpPr>
                <p:cNvPr id="139" name="燕尾形 138"/>
                <p:cNvSpPr/>
                <p:nvPr/>
              </p:nvSpPr>
              <p:spPr>
                <a:xfrm flipH="1">
                  <a:off x="4352316" y="2228045"/>
                  <a:ext cx="2150771" cy="489397"/>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black"/>
                    </a:solidFill>
                  </a:endParaRPr>
                </a:p>
              </p:txBody>
            </p:sp>
          </p:grpSp>
          <p:sp>
            <p:nvSpPr>
              <p:cNvPr id="137" name="矩形 136"/>
              <p:cNvSpPr/>
              <p:nvPr/>
            </p:nvSpPr>
            <p:spPr>
              <a:xfrm>
                <a:off x="4565198" y="826981"/>
                <a:ext cx="2930374" cy="936293"/>
              </a:xfrm>
              <a:prstGeom prst="rect">
                <a:avLst/>
              </a:prstGeom>
            </p:spPr>
            <p:txBody>
              <a:bodyPr wrap="square" lIns="0" rIns="0">
                <a:spAutoFit/>
              </a:bodyPr>
              <a:lstStyle/>
              <a:p>
                <a:pPr algn="ctr">
                  <a:lnSpc>
                    <a:spcPct val="150000"/>
                  </a:lnSpc>
                </a:pPr>
                <a:r>
                  <a:rPr lang="zh-CN" altLang="en-US" sz="2100" b="1" dirty="0">
                    <a:solidFill>
                      <a:prstClr val="white"/>
                    </a:solidFill>
                    <a:latin typeface="微软雅黑" panose="020B0503020204020204" pitchFamily="34" charset="-122"/>
                    <a:ea typeface="微软雅黑" panose="020B0503020204020204" pitchFamily="34" charset="-122"/>
                  </a:rPr>
                  <a:t>自</a:t>
                </a:r>
                <a:r>
                  <a:rPr lang="en-US" altLang="zh-CN" sz="2100" b="1" dirty="0">
                    <a:solidFill>
                      <a:prstClr val="white"/>
                    </a:solidFill>
                    <a:latin typeface="微软雅黑" panose="020B0503020204020204" pitchFamily="34" charset="-122"/>
                    <a:ea typeface="微软雅黑" panose="020B0503020204020204" pitchFamily="34" charset="-122"/>
                  </a:rPr>
                  <a:t>1999</a:t>
                </a:r>
                <a:r>
                  <a:rPr lang="zh-CN" altLang="en-US" sz="2100" b="1" dirty="0">
                    <a:solidFill>
                      <a:prstClr val="white"/>
                    </a:solidFill>
                    <a:latin typeface="微软雅黑" panose="020B0503020204020204" pitchFamily="34" charset="-122"/>
                    <a:ea typeface="微软雅黑" panose="020B0503020204020204" pitchFamily="34" charset="-122"/>
                  </a:rPr>
                  <a:t>年起</a:t>
                </a:r>
              </a:p>
            </p:txBody>
          </p:sp>
        </p:grpSp>
        <p:grpSp>
          <p:nvGrpSpPr>
            <p:cNvPr id="140" name="组合 139"/>
            <p:cNvGrpSpPr/>
            <p:nvPr/>
          </p:nvGrpSpPr>
          <p:grpSpPr>
            <a:xfrm>
              <a:off x="5300961" y="686986"/>
              <a:ext cx="3568079" cy="338554"/>
              <a:chOff x="1263941" y="3846442"/>
              <a:chExt cx="1629240" cy="408817"/>
            </a:xfrm>
            <a:effectLst/>
          </p:grpSpPr>
          <p:sp>
            <p:nvSpPr>
              <p:cNvPr id="141" name="圆角矩形 140"/>
              <p:cNvSpPr/>
              <p:nvPr/>
            </p:nvSpPr>
            <p:spPr>
              <a:xfrm>
                <a:off x="1263941" y="3871875"/>
                <a:ext cx="1629240" cy="372031"/>
              </a:xfrm>
              <a:prstGeom prst="roundRect">
                <a:avLst>
                  <a:gd name="adj" fmla="val 165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142" name="矩形 141"/>
              <p:cNvSpPr/>
              <p:nvPr/>
            </p:nvSpPr>
            <p:spPr>
              <a:xfrm>
                <a:off x="1263941" y="3846442"/>
                <a:ext cx="1629240" cy="408817"/>
              </a:xfrm>
              <a:prstGeom prst="rect">
                <a:avLst/>
              </a:prstGeom>
            </p:spPr>
            <p:txBody>
              <a:bodyPr wrap="square">
                <a:spAutoFit/>
              </a:bodyPr>
              <a:lstStyle/>
              <a:p>
                <a:pPr>
                  <a:spcBef>
                    <a:spcPct val="50000"/>
                  </a:spcBef>
                </a:pPr>
                <a:r>
                  <a:rPr lang="zh-CN" altLang="en-US" sz="1600" dirty="0">
                    <a:solidFill>
                      <a:prstClr val="white"/>
                    </a:solidFill>
                    <a:latin typeface="微软雅黑" pitchFamily="34" charset="-122"/>
                    <a:ea typeface="微软雅黑" pitchFamily="34" charset="-122"/>
                  </a:rPr>
                  <a:t>三是校外实践，延展劳动教育空间。</a:t>
                </a:r>
                <a:endParaRPr lang="en-US" altLang="zh-CN" sz="1600" dirty="0">
                  <a:solidFill>
                    <a:prstClr val="white"/>
                  </a:solidFill>
                  <a:latin typeface="微软雅黑" pitchFamily="34" charset="-122"/>
                  <a:ea typeface="微软雅黑" pitchFamily="34" charset="-122"/>
                </a:endParaRPr>
              </a:p>
            </p:txBody>
          </p:sp>
        </p:grpSp>
      </p:grpSp>
      <p:sp>
        <p:nvSpPr>
          <p:cNvPr id="22" name="矩形 21"/>
          <p:cNvSpPr/>
          <p:nvPr/>
        </p:nvSpPr>
        <p:spPr>
          <a:xfrm>
            <a:off x="0" y="4244982"/>
            <a:ext cx="9144000" cy="911543"/>
          </a:xfrm>
          <a:prstGeom prst="rect">
            <a:avLst/>
          </a:prstGeom>
          <a:solidFill>
            <a:srgbClr val="CE3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9" name="矩形 8"/>
          <p:cNvSpPr/>
          <p:nvPr/>
        </p:nvSpPr>
        <p:spPr>
          <a:xfrm>
            <a:off x="0" y="3019086"/>
            <a:ext cx="9144000" cy="1500997"/>
          </a:xfrm>
          <a:prstGeom prst="rect">
            <a:avLst/>
          </a:prstGeom>
          <a:solidFill>
            <a:srgbClr val="CE3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grpSp>
        <p:nvGrpSpPr>
          <p:cNvPr id="4" name="组合 3"/>
          <p:cNvGrpSpPr/>
          <p:nvPr/>
        </p:nvGrpSpPr>
        <p:grpSpPr>
          <a:xfrm>
            <a:off x="6582394" y="1426439"/>
            <a:ext cx="2212068" cy="1649248"/>
            <a:chOff x="8691885" y="1466597"/>
            <a:chExt cx="2949424" cy="2198998"/>
          </a:xfrm>
        </p:grpSpPr>
        <p:pic>
          <p:nvPicPr>
            <p:cNvPr id="19" name="图片 18"/>
            <p:cNvPicPr>
              <a:picLocks noChangeAspect="1"/>
            </p:cNvPicPr>
            <p:nvPr/>
          </p:nvPicPr>
          <p:blipFill rotWithShape="1">
            <a:blip r:embed="rId8" cstate="print">
              <a:extLst>
                <a:ext uri="{28A0092B-C50C-407E-A947-70E740481C1C}">
                  <a14:useLocalDpi xmlns:a14="http://schemas.microsoft.com/office/drawing/2010/main" val="0"/>
                </a:ext>
              </a:extLst>
            </a:blip>
            <a:srcRect b="3719"/>
            <a:stretch/>
          </p:blipFill>
          <p:spPr>
            <a:xfrm>
              <a:off x="8691885" y="1466597"/>
              <a:ext cx="2949424" cy="19158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8" name="文本框 17"/>
            <p:cNvSpPr txBox="1"/>
            <p:nvPr/>
          </p:nvSpPr>
          <p:spPr>
            <a:xfrm>
              <a:off x="9044512" y="3173152"/>
              <a:ext cx="2317355" cy="492443"/>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latin typeface="微软雅黑" panose="020B0503020204020204" pitchFamily="34" charset="-122"/>
                  <a:ea typeface="微软雅黑" panose="020B0503020204020204" pitchFamily="34" charset="-122"/>
                </a:defRPr>
              </a:lvl1pPr>
            </a:lstStyle>
            <a:p>
              <a:r>
                <a:rPr lang="zh-CN" altLang="en-US" sz="1800" dirty="0">
                  <a:solidFill>
                    <a:prstClr val="white"/>
                  </a:solidFill>
                </a:rPr>
                <a:t>旅顺东鸡冠山</a:t>
              </a:r>
            </a:p>
          </p:txBody>
        </p:sp>
      </p:grpSp>
      <p:grpSp>
        <p:nvGrpSpPr>
          <p:cNvPr id="3" name="组合 2"/>
          <p:cNvGrpSpPr/>
          <p:nvPr/>
        </p:nvGrpSpPr>
        <p:grpSpPr>
          <a:xfrm>
            <a:off x="295051" y="767070"/>
            <a:ext cx="6044695" cy="2385634"/>
            <a:chOff x="142022" y="489234"/>
            <a:chExt cx="8059593" cy="3180845"/>
          </a:xfrm>
        </p:grpSpPr>
        <p:pic>
          <p:nvPicPr>
            <p:cNvPr id="16" name="图片 15"/>
            <p:cNvPicPr>
              <a:picLocks noChangeAspect="1"/>
            </p:cNvPicPr>
            <p:nvPr/>
          </p:nvPicPr>
          <p:blipFill rotWithShape="1">
            <a:blip r:embed="rId9">
              <a:extLst>
                <a:ext uri="{28A0092B-C50C-407E-A947-70E740481C1C}">
                  <a14:useLocalDpi xmlns:a14="http://schemas.microsoft.com/office/drawing/2010/main" val="0"/>
                </a:ext>
              </a:extLst>
            </a:blip>
            <a:srcRect t="23157" b="20878"/>
            <a:stretch/>
          </p:blipFill>
          <p:spPr>
            <a:xfrm>
              <a:off x="142022" y="489234"/>
              <a:ext cx="8059593" cy="3158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5" name="文本框 14"/>
            <p:cNvSpPr txBox="1"/>
            <p:nvPr/>
          </p:nvSpPr>
          <p:spPr>
            <a:xfrm>
              <a:off x="4533242" y="3054526"/>
              <a:ext cx="3551499" cy="615553"/>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latin typeface="微软雅黑" panose="020B0503020204020204" pitchFamily="34" charset="-122"/>
                  <a:ea typeface="微软雅黑" panose="020B0503020204020204" pitchFamily="34" charset="-122"/>
                </a:defRPr>
              </a:lvl1pPr>
            </a:lstStyle>
            <a:p>
              <a:r>
                <a:rPr lang="zh-CN" altLang="en-US" sz="2400" dirty="0">
                  <a:solidFill>
                    <a:prstClr val="white"/>
                  </a:solidFill>
                </a:rPr>
                <a:t>旅顺日俄监狱</a:t>
              </a:r>
            </a:p>
          </p:txBody>
        </p:sp>
      </p:grpSp>
      <p:grpSp>
        <p:nvGrpSpPr>
          <p:cNvPr id="23" name="组合 22"/>
          <p:cNvGrpSpPr/>
          <p:nvPr/>
        </p:nvGrpSpPr>
        <p:grpSpPr>
          <a:xfrm>
            <a:off x="6653837" y="3336778"/>
            <a:ext cx="2211300" cy="1649851"/>
            <a:chOff x="140202" y="1514405"/>
            <a:chExt cx="2948400" cy="2199802"/>
          </a:xfrm>
        </p:grpSpPr>
        <p:pic>
          <p:nvPicPr>
            <p:cNvPr id="24" name="图片 23"/>
            <p:cNvPicPr>
              <a:picLocks noChangeAspect="1"/>
            </p:cNvPicPr>
            <p:nvPr/>
          </p:nvPicPr>
          <p:blipFill rotWithShape="1">
            <a:blip r:embed="rId10">
              <a:extLst>
                <a:ext uri="{28A0092B-C50C-407E-A947-70E740481C1C}">
                  <a14:useLocalDpi xmlns:a14="http://schemas.microsoft.com/office/drawing/2010/main" val="0"/>
                </a:ext>
              </a:extLst>
            </a:blip>
            <a:srcRect t="6884"/>
            <a:stretch/>
          </p:blipFill>
          <p:spPr>
            <a:xfrm>
              <a:off x="140202" y="1514405"/>
              <a:ext cx="2948400" cy="1911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26" name="文本框 25"/>
            <p:cNvSpPr txBox="1"/>
            <p:nvPr/>
          </p:nvSpPr>
          <p:spPr>
            <a:xfrm>
              <a:off x="455725" y="3221764"/>
              <a:ext cx="2317355" cy="492443"/>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800" dirty="0">
                  <a:solidFill>
                    <a:prstClr val="white"/>
                  </a:solidFill>
                </a:rPr>
                <a:t>旅顺万忠墓</a:t>
              </a:r>
            </a:p>
          </p:txBody>
        </p:sp>
      </p:grpSp>
      <p:sp>
        <p:nvSpPr>
          <p:cNvPr id="25" name="圆角矩形 24"/>
          <p:cNvSpPr/>
          <p:nvPr/>
        </p:nvSpPr>
        <p:spPr>
          <a:xfrm>
            <a:off x="5797752" y="695991"/>
            <a:ext cx="3080123" cy="522506"/>
          </a:xfrm>
          <a:prstGeom prst="roundRect">
            <a:avLst/>
          </a:prstGeom>
          <a:solidFill>
            <a:srgbClr val="CE302D"/>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prstClr val="white"/>
                </a:solidFill>
                <a:latin typeface="微软雅黑" panose="020B0503020204020204" pitchFamily="34" charset="-122"/>
                <a:ea typeface="微软雅黑" panose="020B0503020204020204" pitchFamily="34" charset="-122"/>
              </a:rPr>
              <a:t>爱国主义教育类</a:t>
            </a:r>
          </a:p>
        </p:txBody>
      </p:sp>
      <p:grpSp>
        <p:nvGrpSpPr>
          <p:cNvPr id="5" name="组合 4"/>
          <p:cNvGrpSpPr/>
          <p:nvPr/>
        </p:nvGrpSpPr>
        <p:grpSpPr>
          <a:xfrm>
            <a:off x="5024662" y="3443130"/>
            <a:ext cx="1327355" cy="1492823"/>
            <a:chOff x="6699548" y="4590839"/>
            <a:chExt cx="1769807" cy="1990431"/>
          </a:xfrm>
        </p:grpSpPr>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16725" r="16773"/>
            <a:stretch/>
          </p:blipFill>
          <p:spPr>
            <a:xfrm>
              <a:off x="6699548" y="4590839"/>
              <a:ext cx="1769807" cy="1769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37" name="文本框 36"/>
            <p:cNvSpPr txBox="1"/>
            <p:nvPr/>
          </p:nvSpPr>
          <p:spPr>
            <a:xfrm>
              <a:off x="6766765" y="6181161"/>
              <a:ext cx="1635370" cy="400109"/>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latin typeface="微软雅黑" panose="020B0503020204020204" pitchFamily="34" charset="-122"/>
                  <a:ea typeface="微软雅黑" panose="020B0503020204020204" pitchFamily="34" charset="-122"/>
                </a:defRPr>
              </a:lvl1pPr>
            </a:lstStyle>
            <a:p>
              <a:r>
                <a:rPr lang="zh-CN" altLang="en-US" sz="1350" dirty="0">
                  <a:solidFill>
                    <a:prstClr val="white"/>
                  </a:solidFill>
                </a:rPr>
                <a:t>关向应纪念馆</a:t>
              </a:r>
            </a:p>
          </p:txBody>
        </p:sp>
      </p:grpSp>
      <p:grpSp>
        <p:nvGrpSpPr>
          <p:cNvPr id="6" name="组合 5"/>
          <p:cNvGrpSpPr/>
          <p:nvPr/>
        </p:nvGrpSpPr>
        <p:grpSpPr>
          <a:xfrm>
            <a:off x="3416081" y="3445016"/>
            <a:ext cx="1328400" cy="1490937"/>
            <a:chOff x="4554775" y="4593354"/>
            <a:chExt cx="1771200" cy="1987916"/>
          </a:xfrm>
        </p:grpSpPr>
        <p:pic>
          <p:nvPicPr>
            <p:cNvPr id="32" name="图片 31"/>
            <p:cNvPicPr>
              <a:picLocks noChangeAspect="1"/>
            </p:cNvPicPr>
            <p:nvPr/>
          </p:nvPicPr>
          <p:blipFill rotWithShape="1">
            <a:blip r:embed="rId12" cstate="print">
              <a:extLst>
                <a:ext uri="{28A0092B-C50C-407E-A947-70E740481C1C}">
                  <a14:useLocalDpi xmlns:a14="http://schemas.microsoft.com/office/drawing/2010/main" val="0"/>
                </a:ext>
              </a:extLst>
            </a:blip>
            <a:srcRect l="16047" t="28381" r="30123" b="-1"/>
            <a:stretch/>
          </p:blipFill>
          <p:spPr>
            <a:xfrm>
              <a:off x="4554775" y="4593354"/>
              <a:ext cx="1771200" cy="1767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38" name="文本框 37"/>
            <p:cNvSpPr txBox="1"/>
            <p:nvPr/>
          </p:nvSpPr>
          <p:spPr>
            <a:xfrm>
              <a:off x="4622690" y="6181161"/>
              <a:ext cx="1635369" cy="400109"/>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latin typeface="微软雅黑" panose="020B0503020204020204" pitchFamily="34" charset="-122"/>
                  <a:ea typeface="微软雅黑" panose="020B0503020204020204" pitchFamily="34" charset="-122"/>
                </a:defRPr>
              </a:lvl1pPr>
            </a:lstStyle>
            <a:p>
              <a:r>
                <a:rPr lang="zh-CN" altLang="en-US" sz="1350" dirty="0">
                  <a:solidFill>
                    <a:prstClr val="white"/>
                  </a:solidFill>
                </a:rPr>
                <a:t>高玉宝工作室</a:t>
              </a:r>
            </a:p>
          </p:txBody>
        </p:sp>
      </p:grpSp>
      <p:grpSp>
        <p:nvGrpSpPr>
          <p:cNvPr id="7" name="组合 6"/>
          <p:cNvGrpSpPr/>
          <p:nvPr/>
        </p:nvGrpSpPr>
        <p:grpSpPr>
          <a:xfrm>
            <a:off x="1808024" y="3442169"/>
            <a:ext cx="1326573" cy="1508443"/>
            <a:chOff x="2410698" y="4589557"/>
            <a:chExt cx="1768764" cy="2011256"/>
          </a:xfrm>
        </p:grpSpPr>
        <p:pic>
          <p:nvPicPr>
            <p:cNvPr id="34" name="图片 33"/>
            <p:cNvPicPr>
              <a:picLocks noChangeAspect="1"/>
            </p:cNvPicPr>
            <p:nvPr/>
          </p:nvPicPr>
          <p:blipFill rotWithShape="1">
            <a:blip r:embed="rId13"/>
            <a:srcRect l="25756" t="7252" r="19898" b="20213"/>
            <a:stretch/>
          </p:blipFill>
          <p:spPr>
            <a:xfrm>
              <a:off x="2410698" y="4589557"/>
              <a:ext cx="1768764" cy="177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39" name="文本框 38"/>
            <p:cNvSpPr txBox="1"/>
            <p:nvPr/>
          </p:nvSpPr>
          <p:spPr>
            <a:xfrm>
              <a:off x="2477917" y="6200704"/>
              <a:ext cx="1635369" cy="400109"/>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latin typeface="微软雅黑" panose="020B0503020204020204" pitchFamily="34" charset="-122"/>
                  <a:ea typeface="微软雅黑" panose="020B0503020204020204" pitchFamily="34" charset="-122"/>
                </a:defRPr>
              </a:lvl1pPr>
            </a:lstStyle>
            <a:p>
              <a:r>
                <a:rPr lang="zh-CN" altLang="en-US" sz="1350" dirty="0">
                  <a:solidFill>
                    <a:prstClr val="white"/>
                  </a:solidFill>
                </a:rPr>
                <a:t>黑石礁红星村</a:t>
              </a:r>
            </a:p>
          </p:txBody>
        </p:sp>
      </p:grpSp>
      <p:grpSp>
        <p:nvGrpSpPr>
          <p:cNvPr id="8" name="组合 7"/>
          <p:cNvGrpSpPr/>
          <p:nvPr/>
        </p:nvGrpSpPr>
        <p:grpSpPr>
          <a:xfrm>
            <a:off x="179901" y="3447569"/>
            <a:ext cx="1373847" cy="1490142"/>
            <a:chOff x="239868" y="4596757"/>
            <a:chExt cx="1831795" cy="1986855"/>
          </a:xfrm>
        </p:grpSpPr>
        <p:pic>
          <p:nvPicPr>
            <p:cNvPr id="35" name="图片 34"/>
            <p:cNvPicPr>
              <a:picLocks noChangeAspect="1"/>
            </p:cNvPicPr>
            <p:nvPr/>
          </p:nvPicPr>
          <p:blipFill rotWithShape="1">
            <a:blip r:embed="rId14" cstate="print">
              <a:extLst>
                <a:ext uri="{28A0092B-C50C-407E-A947-70E740481C1C}">
                  <a14:useLocalDpi xmlns:a14="http://schemas.microsoft.com/office/drawing/2010/main" val="0"/>
                </a:ext>
              </a:extLst>
            </a:blip>
            <a:srcRect l="25995" r="6939"/>
            <a:stretch/>
          </p:blipFill>
          <p:spPr>
            <a:xfrm>
              <a:off x="260827" y="4596757"/>
              <a:ext cx="1774558" cy="176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40" name="文本框 39"/>
            <p:cNvSpPr txBox="1"/>
            <p:nvPr/>
          </p:nvSpPr>
          <p:spPr>
            <a:xfrm>
              <a:off x="239868" y="6198891"/>
              <a:ext cx="1831795" cy="384721"/>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latin typeface="微软雅黑" panose="020B0503020204020204" pitchFamily="34" charset="-122"/>
                  <a:ea typeface="微软雅黑" panose="020B0503020204020204" pitchFamily="34" charset="-122"/>
                </a:defRPr>
              </a:lvl1pPr>
            </a:lstStyle>
            <a:p>
              <a:r>
                <a:rPr lang="zh-CN" altLang="en-US" sz="1275" dirty="0">
                  <a:solidFill>
                    <a:prstClr val="white"/>
                  </a:solidFill>
                </a:rPr>
                <a:t>中华工学会旧址</a:t>
              </a:r>
            </a:p>
          </p:txBody>
        </p:sp>
      </p:grpSp>
      <p:sp>
        <p:nvSpPr>
          <p:cNvPr id="133" name="文本框 132"/>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134"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spTree>
    <p:extLst>
      <p:ext uri="{BB962C8B-B14F-4D97-AF65-F5344CB8AC3E}">
        <p14:creationId xmlns:p14="http://schemas.microsoft.com/office/powerpoint/2010/main" val="2331562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withEffect">
                                  <p:stCondLst>
                                    <p:cond delay="0"/>
                                  </p:stCondLst>
                                  <p:childTnLst>
                                    <p:anim calcmode="lin" valueType="num">
                                      <p:cBhvr additive="base">
                                        <p:cTn id="6" dur="300"/>
                                        <p:tgtEl>
                                          <p:spTgt spid="2"/>
                                        </p:tgtEl>
                                        <p:attrNameLst>
                                          <p:attrName>ppt_x</p:attrName>
                                        </p:attrNameLst>
                                      </p:cBhvr>
                                      <p:tavLst>
                                        <p:tav tm="0">
                                          <p:val>
                                            <p:strVal val="ppt_x"/>
                                          </p:val>
                                        </p:tav>
                                        <p:tav tm="100000">
                                          <p:val>
                                            <p:strVal val="1+ppt_w/2"/>
                                          </p:val>
                                        </p:tav>
                                      </p:tavLst>
                                    </p:anim>
                                    <p:anim calcmode="lin" valueType="num">
                                      <p:cBhvr additive="base">
                                        <p:cTn id="7" dur="300"/>
                                        <p:tgtEl>
                                          <p:spTgt spid="2"/>
                                        </p:tgtEl>
                                        <p:attrNameLst>
                                          <p:attrName>ppt_y</p:attrName>
                                        </p:attrNameLst>
                                      </p:cBhvr>
                                      <p:tavLst>
                                        <p:tav tm="0">
                                          <p:val>
                                            <p:strVal val="ppt_y"/>
                                          </p:val>
                                        </p:tav>
                                        <p:tav tm="100000">
                                          <p:val>
                                            <p:strVal val="ppt_y"/>
                                          </p:val>
                                        </p:tav>
                                      </p:tavLst>
                                    </p:anim>
                                    <p:set>
                                      <p:cBhvr>
                                        <p:cTn id="8" dur="1" fill="hold">
                                          <p:stCondLst>
                                            <p:cond delay="299"/>
                                          </p:stCondLst>
                                        </p:cTn>
                                        <p:tgtEl>
                                          <p:spTgt spid="2"/>
                                        </p:tgtEl>
                                        <p:attrNameLst>
                                          <p:attrName>style.visibility</p:attrName>
                                        </p:attrNameLst>
                                      </p:cBhvr>
                                      <p:to>
                                        <p:strVal val="hidden"/>
                                      </p:to>
                                    </p:set>
                                  </p:childTnLst>
                                </p:cTn>
                              </p:par>
                              <p:par>
                                <p:cTn id="9" presetID="10"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300"/>
                                        <p:tgtEl>
                                          <p:spTgt spid="25"/>
                                        </p:tgtEl>
                                      </p:cBhvr>
                                    </p:animEffect>
                                  </p:childTnLst>
                                </p:cTn>
                              </p:par>
                              <p:par>
                                <p:cTn id="12" presetID="52"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Scale>
                                      <p:cBhvr>
                                        <p:cTn id="14" dur="3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300" decel="50000" fill="hold">
                                          <p:stCondLst>
                                            <p:cond delay="0"/>
                                          </p:stCondLst>
                                        </p:cTn>
                                        <p:tgtEl>
                                          <p:spTgt spid="3"/>
                                        </p:tgtEl>
                                        <p:attrNameLst>
                                          <p:attrName>ppt_x</p:attrName>
                                          <p:attrName>ppt_y</p:attrName>
                                        </p:attrNameLst>
                                      </p:cBhvr>
                                    </p:animMotion>
                                    <p:animEffect transition="in" filter="fade">
                                      <p:cBhvr>
                                        <p:cTn id="16" dur="300"/>
                                        <p:tgtEl>
                                          <p:spTgt spid="3"/>
                                        </p:tgtEl>
                                      </p:cBhvr>
                                    </p:animEffect>
                                  </p:childTnLst>
                                </p:cTn>
                              </p:par>
                              <p:par>
                                <p:cTn id="17" presetID="52" presetClass="entr" presetSubtype="0" fill="hold" nodeType="withEffect">
                                  <p:stCondLst>
                                    <p:cond delay="100"/>
                                  </p:stCondLst>
                                  <p:childTnLst>
                                    <p:set>
                                      <p:cBhvr>
                                        <p:cTn id="18" dur="1" fill="hold">
                                          <p:stCondLst>
                                            <p:cond delay="0"/>
                                          </p:stCondLst>
                                        </p:cTn>
                                        <p:tgtEl>
                                          <p:spTgt spid="4"/>
                                        </p:tgtEl>
                                        <p:attrNameLst>
                                          <p:attrName>style.visibility</p:attrName>
                                        </p:attrNameLst>
                                      </p:cBhvr>
                                      <p:to>
                                        <p:strVal val="visible"/>
                                      </p:to>
                                    </p:set>
                                    <p:animScale>
                                      <p:cBhvr>
                                        <p:cTn id="19" dur="3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300" decel="50000" fill="hold">
                                          <p:stCondLst>
                                            <p:cond delay="0"/>
                                          </p:stCondLst>
                                        </p:cTn>
                                        <p:tgtEl>
                                          <p:spTgt spid="4"/>
                                        </p:tgtEl>
                                        <p:attrNameLst>
                                          <p:attrName>ppt_x</p:attrName>
                                          <p:attrName>ppt_y</p:attrName>
                                        </p:attrNameLst>
                                      </p:cBhvr>
                                    </p:animMotion>
                                    <p:animEffect transition="in" filter="fade">
                                      <p:cBhvr>
                                        <p:cTn id="21" dur="300"/>
                                        <p:tgtEl>
                                          <p:spTgt spid="4"/>
                                        </p:tgtEl>
                                      </p:cBhvr>
                                    </p:animEffect>
                                  </p:childTnLst>
                                </p:cTn>
                              </p:par>
                              <p:par>
                                <p:cTn id="22" presetID="52" presetClass="entr" presetSubtype="0" fill="hold" nodeType="withEffect">
                                  <p:stCondLst>
                                    <p:cond delay="200"/>
                                  </p:stCondLst>
                                  <p:childTnLst>
                                    <p:set>
                                      <p:cBhvr>
                                        <p:cTn id="23" dur="1" fill="hold">
                                          <p:stCondLst>
                                            <p:cond delay="0"/>
                                          </p:stCondLst>
                                        </p:cTn>
                                        <p:tgtEl>
                                          <p:spTgt spid="23"/>
                                        </p:tgtEl>
                                        <p:attrNameLst>
                                          <p:attrName>style.visibility</p:attrName>
                                        </p:attrNameLst>
                                      </p:cBhvr>
                                      <p:to>
                                        <p:strVal val="visible"/>
                                      </p:to>
                                    </p:set>
                                    <p:animScale>
                                      <p:cBhvr>
                                        <p:cTn id="24" dur="3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300" decel="50000" fill="hold">
                                          <p:stCondLst>
                                            <p:cond delay="0"/>
                                          </p:stCondLst>
                                        </p:cTn>
                                        <p:tgtEl>
                                          <p:spTgt spid="23"/>
                                        </p:tgtEl>
                                        <p:attrNameLst>
                                          <p:attrName>ppt_x</p:attrName>
                                          <p:attrName>ppt_y</p:attrName>
                                        </p:attrNameLst>
                                      </p:cBhvr>
                                    </p:animMotion>
                                    <p:animEffect transition="in" filter="fade">
                                      <p:cBhvr>
                                        <p:cTn id="26" dur="300"/>
                                        <p:tgtEl>
                                          <p:spTgt spid="23"/>
                                        </p:tgtEl>
                                      </p:cBhvr>
                                    </p:animEffect>
                                  </p:childTnLst>
                                </p:cTn>
                              </p:par>
                              <p:par>
                                <p:cTn id="27" presetID="52" presetClass="entr" presetSubtype="0" fill="hold" nodeType="withEffect">
                                  <p:stCondLst>
                                    <p:cond delay="300"/>
                                  </p:stCondLst>
                                  <p:childTnLst>
                                    <p:set>
                                      <p:cBhvr>
                                        <p:cTn id="28" dur="1" fill="hold">
                                          <p:stCondLst>
                                            <p:cond delay="0"/>
                                          </p:stCondLst>
                                        </p:cTn>
                                        <p:tgtEl>
                                          <p:spTgt spid="5"/>
                                        </p:tgtEl>
                                        <p:attrNameLst>
                                          <p:attrName>style.visibility</p:attrName>
                                        </p:attrNameLst>
                                      </p:cBhvr>
                                      <p:to>
                                        <p:strVal val="visible"/>
                                      </p:to>
                                    </p:set>
                                    <p:animScale>
                                      <p:cBhvr>
                                        <p:cTn id="29" dur="3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300" decel="50000" fill="hold">
                                          <p:stCondLst>
                                            <p:cond delay="0"/>
                                          </p:stCondLst>
                                        </p:cTn>
                                        <p:tgtEl>
                                          <p:spTgt spid="5"/>
                                        </p:tgtEl>
                                        <p:attrNameLst>
                                          <p:attrName>ppt_x</p:attrName>
                                          <p:attrName>ppt_y</p:attrName>
                                        </p:attrNameLst>
                                      </p:cBhvr>
                                    </p:animMotion>
                                    <p:animEffect transition="in" filter="fade">
                                      <p:cBhvr>
                                        <p:cTn id="31" dur="300"/>
                                        <p:tgtEl>
                                          <p:spTgt spid="5"/>
                                        </p:tgtEl>
                                      </p:cBhvr>
                                    </p:animEffect>
                                  </p:childTnLst>
                                </p:cTn>
                              </p:par>
                              <p:par>
                                <p:cTn id="32" presetID="52" presetClass="entr" presetSubtype="0" fill="hold" nodeType="withEffect">
                                  <p:stCondLst>
                                    <p:cond delay="400"/>
                                  </p:stCondLst>
                                  <p:childTnLst>
                                    <p:set>
                                      <p:cBhvr>
                                        <p:cTn id="33" dur="1" fill="hold">
                                          <p:stCondLst>
                                            <p:cond delay="0"/>
                                          </p:stCondLst>
                                        </p:cTn>
                                        <p:tgtEl>
                                          <p:spTgt spid="6"/>
                                        </p:tgtEl>
                                        <p:attrNameLst>
                                          <p:attrName>style.visibility</p:attrName>
                                        </p:attrNameLst>
                                      </p:cBhvr>
                                      <p:to>
                                        <p:strVal val="visible"/>
                                      </p:to>
                                    </p:set>
                                    <p:animScale>
                                      <p:cBhvr>
                                        <p:cTn id="34" dur="3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300" decel="50000" fill="hold">
                                          <p:stCondLst>
                                            <p:cond delay="0"/>
                                          </p:stCondLst>
                                        </p:cTn>
                                        <p:tgtEl>
                                          <p:spTgt spid="6"/>
                                        </p:tgtEl>
                                        <p:attrNameLst>
                                          <p:attrName>ppt_x</p:attrName>
                                          <p:attrName>ppt_y</p:attrName>
                                        </p:attrNameLst>
                                      </p:cBhvr>
                                    </p:animMotion>
                                    <p:animEffect transition="in" filter="fade">
                                      <p:cBhvr>
                                        <p:cTn id="36" dur="300"/>
                                        <p:tgtEl>
                                          <p:spTgt spid="6"/>
                                        </p:tgtEl>
                                      </p:cBhvr>
                                    </p:animEffect>
                                  </p:childTnLst>
                                </p:cTn>
                              </p:par>
                              <p:par>
                                <p:cTn id="37" presetID="52" presetClass="entr" presetSubtype="0" fill="hold" nodeType="withEffect">
                                  <p:stCondLst>
                                    <p:cond delay="500"/>
                                  </p:stCondLst>
                                  <p:childTnLst>
                                    <p:set>
                                      <p:cBhvr>
                                        <p:cTn id="38" dur="1" fill="hold">
                                          <p:stCondLst>
                                            <p:cond delay="0"/>
                                          </p:stCondLst>
                                        </p:cTn>
                                        <p:tgtEl>
                                          <p:spTgt spid="7"/>
                                        </p:tgtEl>
                                        <p:attrNameLst>
                                          <p:attrName>style.visibility</p:attrName>
                                        </p:attrNameLst>
                                      </p:cBhvr>
                                      <p:to>
                                        <p:strVal val="visible"/>
                                      </p:to>
                                    </p:set>
                                    <p:animScale>
                                      <p:cBhvr>
                                        <p:cTn id="39" dur="3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300" decel="50000" fill="hold">
                                          <p:stCondLst>
                                            <p:cond delay="0"/>
                                          </p:stCondLst>
                                        </p:cTn>
                                        <p:tgtEl>
                                          <p:spTgt spid="7"/>
                                        </p:tgtEl>
                                        <p:attrNameLst>
                                          <p:attrName>ppt_x</p:attrName>
                                          <p:attrName>ppt_y</p:attrName>
                                        </p:attrNameLst>
                                      </p:cBhvr>
                                    </p:animMotion>
                                    <p:animEffect transition="in" filter="fade">
                                      <p:cBhvr>
                                        <p:cTn id="41" dur="300"/>
                                        <p:tgtEl>
                                          <p:spTgt spid="7"/>
                                        </p:tgtEl>
                                      </p:cBhvr>
                                    </p:animEffect>
                                  </p:childTnLst>
                                </p:cTn>
                              </p:par>
                              <p:par>
                                <p:cTn id="42" presetID="52" presetClass="entr" presetSubtype="0" fill="hold" nodeType="withEffect">
                                  <p:stCondLst>
                                    <p:cond delay="600"/>
                                  </p:stCondLst>
                                  <p:childTnLst>
                                    <p:set>
                                      <p:cBhvr>
                                        <p:cTn id="43" dur="1" fill="hold">
                                          <p:stCondLst>
                                            <p:cond delay="0"/>
                                          </p:stCondLst>
                                        </p:cTn>
                                        <p:tgtEl>
                                          <p:spTgt spid="8"/>
                                        </p:tgtEl>
                                        <p:attrNameLst>
                                          <p:attrName>style.visibility</p:attrName>
                                        </p:attrNameLst>
                                      </p:cBhvr>
                                      <p:to>
                                        <p:strVal val="visible"/>
                                      </p:to>
                                    </p:set>
                                    <p:animScale>
                                      <p:cBhvr>
                                        <p:cTn id="44" dur="3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300" decel="50000" fill="hold">
                                          <p:stCondLst>
                                            <p:cond delay="0"/>
                                          </p:stCondLst>
                                        </p:cTn>
                                        <p:tgtEl>
                                          <p:spTgt spid="8"/>
                                        </p:tgtEl>
                                        <p:attrNameLst>
                                          <p:attrName>ppt_x</p:attrName>
                                          <p:attrName>ppt_y</p:attrName>
                                        </p:attrNameLst>
                                      </p:cBhvr>
                                    </p:animMotion>
                                    <p:animEffect transition="in" filter="fade">
                                      <p:cBhvr>
                                        <p:cTn id="46"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95991"/>
            <a:ext cx="9144000" cy="4460534"/>
            <a:chOff x="0" y="695991"/>
            <a:chExt cx="9144000" cy="4460534"/>
          </a:xfrm>
        </p:grpSpPr>
        <p:sp>
          <p:nvSpPr>
            <p:cNvPr id="61" name="矩形 60"/>
            <p:cNvSpPr/>
            <p:nvPr/>
          </p:nvSpPr>
          <p:spPr>
            <a:xfrm>
              <a:off x="0" y="4244982"/>
              <a:ext cx="9144000" cy="911543"/>
            </a:xfrm>
            <a:prstGeom prst="rect">
              <a:avLst/>
            </a:prstGeom>
            <a:solidFill>
              <a:srgbClr val="CE3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62" name="矩形 61"/>
            <p:cNvSpPr/>
            <p:nvPr/>
          </p:nvSpPr>
          <p:spPr>
            <a:xfrm>
              <a:off x="0" y="3019086"/>
              <a:ext cx="9144000" cy="1500997"/>
            </a:xfrm>
            <a:prstGeom prst="rect">
              <a:avLst/>
            </a:prstGeom>
            <a:solidFill>
              <a:srgbClr val="CE3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grpSp>
          <p:nvGrpSpPr>
            <p:cNvPr id="63" name="组合 62"/>
            <p:cNvGrpSpPr/>
            <p:nvPr/>
          </p:nvGrpSpPr>
          <p:grpSpPr>
            <a:xfrm>
              <a:off x="6582394" y="1426439"/>
              <a:ext cx="2212068" cy="1649248"/>
              <a:chOff x="8691885" y="1466597"/>
              <a:chExt cx="2949424" cy="2198998"/>
            </a:xfrm>
          </p:grpSpPr>
          <p:pic>
            <p:nvPicPr>
              <p:cNvPr id="64" name="图片 63"/>
              <p:cNvPicPr>
                <a:picLocks noChangeAspect="1"/>
              </p:cNvPicPr>
              <p:nvPr/>
            </p:nvPicPr>
            <p:blipFill rotWithShape="1">
              <a:blip r:embed="rId2" cstate="print">
                <a:extLst>
                  <a:ext uri="{28A0092B-C50C-407E-A947-70E740481C1C}">
                    <a14:useLocalDpi xmlns:a14="http://schemas.microsoft.com/office/drawing/2010/main" val="0"/>
                  </a:ext>
                </a:extLst>
              </a:blip>
              <a:srcRect b="3719"/>
              <a:stretch/>
            </p:blipFill>
            <p:spPr>
              <a:xfrm>
                <a:off x="8691885" y="1466597"/>
                <a:ext cx="2949424" cy="19158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65" name="文本框 64"/>
              <p:cNvSpPr txBox="1"/>
              <p:nvPr/>
            </p:nvSpPr>
            <p:spPr>
              <a:xfrm>
                <a:off x="9044512" y="3173152"/>
                <a:ext cx="2317355" cy="492443"/>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latin typeface="微软雅黑" panose="020B0503020204020204" pitchFamily="34" charset="-122"/>
                    <a:ea typeface="微软雅黑" panose="020B0503020204020204" pitchFamily="34" charset="-122"/>
                  </a:defRPr>
                </a:lvl1pPr>
              </a:lstStyle>
              <a:p>
                <a:r>
                  <a:rPr lang="zh-CN" altLang="en-US" sz="1800" dirty="0">
                    <a:solidFill>
                      <a:prstClr val="white"/>
                    </a:solidFill>
                  </a:rPr>
                  <a:t>旅顺东鸡冠山</a:t>
                </a:r>
              </a:p>
            </p:txBody>
          </p:sp>
        </p:grpSp>
        <p:grpSp>
          <p:nvGrpSpPr>
            <p:cNvPr id="66" name="组合 65"/>
            <p:cNvGrpSpPr/>
            <p:nvPr/>
          </p:nvGrpSpPr>
          <p:grpSpPr>
            <a:xfrm>
              <a:off x="295051" y="767070"/>
              <a:ext cx="6044695" cy="2385634"/>
              <a:chOff x="142022" y="489234"/>
              <a:chExt cx="8059593" cy="3180845"/>
            </a:xfrm>
          </p:grpSpPr>
          <p:pic>
            <p:nvPicPr>
              <p:cNvPr id="67" name="图片 66"/>
              <p:cNvPicPr>
                <a:picLocks noChangeAspect="1"/>
              </p:cNvPicPr>
              <p:nvPr/>
            </p:nvPicPr>
            <p:blipFill rotWithShape="1">
              <a:blip r:embed="rId3">
                <a:extLst>
                  <a:ext uri="{28A0092B-C50C-407E-A947-70E740481C1C}">
                    <a14:useLocalDpi xmlns:a14="http://schemas.microsoft.com/office/drawing/2010/main" val="0"/>
                  </a:ext>
                </a:extLst>
              </a:blip>
              <a:srcRect t="23157" b="20878"/>
              <a:stretch/>
            </p:blipFill>
            <p:spPr>
              <a:xfrm>
                <a:off x="142022" y="489234"/>
                <a:ext cx="8059593" cy="3158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68" name="文本框 67"/>
              <p:cNvSpPr txBox="1"/>
              <p:nvPr/>
            </p:nvSpPr>
            <p:spPr>
              <a:xfrm>
                <a:off x="4533242" y="3054526"/>
                <a:ext cx="3551499" cy="615553"/>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latin typeface="微软雅黑" panose="020B0503020204020204" pitchFamily="34" charset="-122"/>
                    <a:ea typeface="微软雅黑" panose="020B0503020204020204" pitchFamily="34" charset="-122"/>
                  </a:defRPr>
                </a:lvl1pPr>
              </a:lstStyle>
              <a:p>
                <a:r>
                  <a:rPr lang="zh-CN" altLang="en-US" sz="2400" dirty="0">
                    <a:solidFill>
                      <a:prstClr val="white"/>
                    </a:solidFill>
                  </a:rPr>
                  <a:t>旅顺日俄监狱</a:t>
                </a:r>
              </a:p>
            </p:txBody>
          </p:sp>
        </p:grpSp>
        <p:grpSp>
          <p:nvGrpSpPr>
            <p:cNvPr id="69" name="组合 68"/>
            <p:cNvGrpSpPr/>
            <p:nvPr/>
          </p:nvGrpSpPr>
          <p:grpSpPr>
            <a:xfrm>
              <a:off x="6653837" y="3336778"/>
              <a:ext cx="2211300" cy="1649851"/>
              <a:chOff x="140202" y="1514405"/>
              <a:chExt cx="2948400" cy="2199802"/>
            </a:xfrm>
          </p:grpSpPr>
          <p:pic>
            <p:nvPicPr>
              <p:cNvPr id="70" name="图片 69"/>
              <p:cNvPicPr>
                <a:picLocks noChangeAspect="1"/>
              </p:cNvPicPr>
              <p:nvPr/>
            </p:nvPicPr>
            <p:blipFill rotWithShape="1">
              <a:blip r:embed="rId4">
                <a:extLst>
                  <a:ext uri="{28A0092B-C50C-407E-A947-70E740481C1C}">
                    <a14:useLocalDpi xmlns:a14="http://schemas.microsoft.com/office/drawing/2010/main" val="0"/>
                  </a:ext>
                </a:extLst>
              </a:blip>
              <a:srcRect t="6884"/>
              <a:stretch/>
            </p:blipFill>
            <p:spPr>
              <a:xfrm>
                <a:off x="140202" y="1514405"/>
                <a:ext cx="2948400" cy="1911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71" name="文本框 70"/>
              <p:cNvSpPr txBox="1"/>
              <p:nvPr/>
            </p:nvSpPr>
            <p:spPr>
              <a:xfrm>
                <a:off x="455725" y="3221764"/>
                <a:ext cx="2317355" cy="492443"/>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800" dirty="0">
                    <a:solidFill>
                      <a:prstClr val="white"/>
                    </a:solidFill>
                  </a:rPr>
                  <a:t>旅顺万忠墓</a:t>
                </a:r>
              </a:p>
            </p:txBody>
          </p:sp>
        </p:grpSp>
        <p:sp>
          <p:nvSpPr>
            <p:cNvPr id="72" name="圆角矩形 71"/>
            <p:cNvSpPr/>
            <p:nvPr/>
          </p:nvSpPr>
          <p:spPr>
            <a:xfrm>
              <a:off x="5797752" y="695991"/>
              <a:ext cx="3080123" cy="522506"/>
            </a:xfrm>
            <a:prstGeom prst="roundRect">
              <a:avLst/>
            </a:prstGeom>
            <a:solidFill>
              <a:srgbClr val="CE302D"/>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prstClr val="white"/>
                  </a:solidFill>
                  <a:latin typeface="微软雅黑" panose="020B0503020204020204" pitchFamily="34" charset="-122"/>
                  <a:ea typeface="微软雅黑" panose="020B0503020204020204" pitchFamily="34" charset="-122"/>
                </a:rPr>
                <a:t>爱国主义教育类</a:t>
              </a:r>
            </a:p>
          </p:txBody>
        </p:sp>
        <p:grpSp>
          <p:nvGrpSpPr>
            <p:cNvPr id="73" name="组合 72"/>
            <p:cNvGrpSpPr/>
            <p:nvPr/>
          </p:nvGrpSpPr>
          <p:grpSpPr>
            <a:xfrm>
              <a:off x="5024662" y="3443130"/>
              <a:ext cx="1327355" cy="1492823"/>
              <a:chOff x="6699548" y="4590839"/>
              <a:chExt cx="1769807" cy="1990431"/>
            </a:xfrm>
          </p:grpSpPr>
          <p:pic>
            <p:nvPicPr>
              <p:cNvPr id="74" name="图片 73"/>
              <p:cNvPicPr>
                <a:picLocks noChangeAspect="1"/>
              </p:cNvPicPr>
              <p:nvPr/>
            </p:nvPicPr>
            <p:blipFill rotWithShape="1">
              <a:blip r:embed="rId5" cstate="print">
                <a:extLst>
                  <a:ext uri="{28A0092B-C50C-407E-A947-70E740481C1C}">
                    <a14:useLocalDpi xmlns:a14="http://schemas.microsoft.com/office/drawing/2010/main" val="0"/>
                  </a:ext>
                </a:extLst>
              </a:blip>
              <a:srcRect l="16725" r="16773"/>
              <a:stretch/>
            </p:blipFill>
            <p:spPr>
              <a:xfrm>
                <a:off x="6699548" y="4590839"/>
                <a:ext cx="1769807" cy="1769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75" name="文本框 74"/>
              <p:cNvSpPr txBox="1"/>
              <p:nvPr/>
            </p:nvSpPr>
            <p:spPr>
              <a:xfrm>
                <a:off x="6766765" y="6181161"/>
                <a:ext cx="1635370" cy="400109"/>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latin typeface="微软雅黑" panose="020B0503020204020204" pitchFamily="34" charset="-122"/>
                    <a:ea typeface="微软雅黑" panose="020B0503020204020204" pitchFamily="34" charset="-122"/>
                  </a:defRPr>
                </a:lvl1pPr>
              </a:lstStyle>
              <a:p>
                <a:r>
                  <a:rPr lang="zh-CN" altLang="en-US" sz="1350" dirty="0">
                    <a:solidFill>
                      <a:prstClr val="white"/>
                    </a:solidFill>
                  </a:rPr>
                  <a:t>关向应纪念馆</a:t>
                </a:r>
              </a:p>
            </p:txBody>
          </p:sp>
        </p:grpSp>
        <p:grpSp>
          <p:nvGrpSpPr>
            <p:cNvPr id="76" name="组合 75"/>
            <p:cNvGrpSpPr/>
            <p:nvPr/>
          </p:nvGrpSpPr>
          <p:grpSpPr>
            <a:xfrm>
              <a:off x="3416081" y="3445016"/>
              <a:ext cx="1328400" cy="1490937"/>
              <a:chOff x="4554775" y="4593354"/>
              <a:chExt cx="1771200" cy="1987916"/>
            </a:xfrm>
          </p:grpSpPr>
          <p:pic>
            <p:nvPicPr>
              <p:cNvPr id="77" name="图片 76"/>
              <p:cNvPicPr>
                <a:picLocks noChangeAspect="1"/>
              </p:cNvPicPr>
              <p:nvPr/>
            </p:nvPicPr>
            <p:blipFill rotWithShape="1">
              <a:blip r:embed="rId6" cstate="print">
                <a:extLst>
                  <a:ext uri="{28A0092B-C50C-407E-A947-70E740481C1C}">
                    <a14:useLocalDpi xmlns:a14="http://schemas.microsoft.com/office/drawing/2010/main" val="0"/>
                  </a:ext>
                </a:extLst>
              </a:blip>
              <a:srcRect l="16047" t="28381" r="30123" b="-1"/>
              <a:stretch/>
            </p:blipFill>
            <p:spPr>
              <a:xfrm>
                <a:off x="4554775" y="4593354"/>
                <a:ext cx="1771200" cy="1767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78" name="文本框 77"/>
              <p:cNvSpPr txBox="1"/>
              <p:nvPr/>
            </p:nvSpPr>
            <p:spPr>
              <a:xfrm>
                <a:off x="4622690" y="6181161"/>
                <a:ext cx="1635369" cy="400109"/>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latin typeface="微软雅黑" panose="020B0503020204020204" pitchFamily="34" charset="-122"/>
                    <a:ea typeface="微软雅黑" panose="020B0503020204020204" pitchFamily="34" charset="-122"/>
                  </a:defRPr>
                </a:lvl1pPr>
              </a:lstStyle>
              <a:p>
                <a:r>
                  <a:rPr lang="zh-CN" altLang="en-US" sz="1350" dirty="0">
                    <a:solidFill>
                      <a:prstClr val="white"/>
                    </a:solidFill>
                  </a:rPr>
                  <a:t>高玉宝工作室</a:t>
                </a:r>
              </a:p>
            </p:txBody>
          </p:sp>
        </p:grpSp>
        <p:grpSp>
          <p:nvGrpSpPr>
            <p:cNvPr id="79" name="组合 78"/>
            <p:cNvGrpSpPr/>
            <p:nvPr/>
          </p:nvGrpSpPr>
          <p:grpSpPr>
            <a:xfrm>
              <a:off x="1808024" y="3442169"/>
              <a:ext cx="1326573" cy="1508443"/>
              <a:chOff x="2410698" y="4589557"/>
              <a:chExt cx="1768764" cy="2011256"/>
            </a:xfrm>
          </p:grpSpPr>
          <p:pic>
            <p:nvPicPr>
              <p:cNvPr id="80" name="图片 79"/>
              <p:cNvPicPr>
                <a:picLocks noChangeAspect="1"/>
              </p:cNvPicPr>
              <p:nvPr/>
            </p:nvPicPr>
            <p:blipFill rotWithShape="1">
              <a:blip r:embed="rId7"/>
              <a:srcRect l="25756" t="7252" r="19898" b="20213"/>
              <a:stretch/>
            </p:blipFill>
            <p:spPr>
              <a:xfrm>
                <a:off x="2410698" y="4589557"/>
                <a:ext cx="1768764" cy="177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81" name="文本框 80"/>
              <p:cNvSpPr txBox="1"/>
              <p:nvPr/>
            </p:nvSpPr>
            <p:spPr>
              <a:xfrm>
                <a:off x="2477917" y="6200704"/>
                <a:ext cx="1635369" cy="400109"/>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latin typeface="微软雅黑" panose="020B0503020204020204" pitchFamily="34" charset="-122"/>
                    <a:ea typeface="微软雅黑" panose="020B0503020204020204" pitchFamily="34" charset="-122"/>
                  </a:defRPr>
                </a:lvl1pPr>
              </a:lstStyle>
              <a:p>
                <a:r>
                  <a:rPr lang="zh-CN" altLang="en-US" sz="1350" dirty="0">
                    <a:solidFill>
                      <a:prstClr val="white"/>
                    </a:solidFill>
                  </a:rPr>
                  <a:t>黑石礁红星村</a:t>
                </a:r>
              </a:p>
            </p:txBody>
          </p:sp>
        </p:grpSp>
        <p:grpSp>
          <p:nvGrpSpPr>
            <p:cNvPr id="82" name="组合 81"/>
            <p:cNvGrpSpPr/>
            <p:nvPr/>
          </p:nvGrpSpPr>
          <p:grpSpPr>
            <a:xfrm>
              <a:off x="179901" y="3447569"/>
              <a:ext cx="1373847" cy="1490142"/>
              <a:chOff x="239868" y="4596757"/>
              <a:chExt cx="1831795" cy="1986855"/>
            </a:xfrm>
          </p:grpSpPr>
          <p:pic>
            <p:nvPicPr>
              <p:cNvPr id="83" name="图片 82"/>
              <p:cNvPicPr>
                <a:picLocks noChangeAspect="1"/>
              </p:cNvPicPr>
              <p:nvPr/>
            </p:nvPicPr>
            <p:blipFill rotWithShape="1">
              <a:blip r:embed="rId8" cstate="print">
                <a:extLst>
                  <a:ext uri="{28A0092B-C50C-407E-A947-70E740481C1C}">
                    <a14:useLocalDpi xmlns:a14="http://schemas.microsoft.com/office/drawing/2010/main" val="0"/>
                  </a:ext>
                </a:extLst>
              </a:blip>
              <a:srcRect l="25995" r="6939"/>
              <a:stretch/>
            </p:blipFill>
            <p:spPr>
              <a:xfrm>
                <a:off x="260827" y="4596757"/>
                <a:ext cx="1774558" cy="176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84" name="文本框 83"/>
              <p:cNvSpPr txBox="1"/>
              <p:nvPr/>
            </p:nvSpPr>
            <p:spPr>
              <a:xfrm>
                <a:off x="239868" y="6198891"/>
                <a:ext cx="1831795" cy="384721"/>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latin typeface="微软雅黑" panose="020B0503020204020204" pitchFamily="34" charset="-122"/>
                    <a:ea typeface="微软雅黑" panose="020B0503020204020204" pitchFamily="34" charset="-122"/>
                  </a:defRPr>
                </a:lvl1pPr>
              </a:lstStyle>
              <a:p>
                <a:r>
                  <a:rPr lang="zh-CN" altLang="en-US" sz="1275" dirty="0">
                    <a:solidFill>
                      <a:prstClr val="white"/>
                    </a:solidFill>
                  </a:rPr>
                  <a:t>中华工学会旧址</a:t>
                </a:r>
              </a:p>
            </p:txBody>
          </p:sp>
        </p:grpSp>
      </p:grpSp>
      <p:grpSp>
        <p:nvGrpSpPr>
          <p:cNvPr id="8" name="组合 7"/>
          <p:cNvGrpSpPr/>
          <p:nvPr/>
        </p:nvGrpSpPr>
        <p:grpSpPr>
          <a:xfrm>
            <a:off x="6157038" y="1125027"/>
            <a:ext cx="2414179" cy="1791277"/>
            <a:chOff x="8441244" y="1383535"/>
            <a:chExt cx="3218905" cy="2388368"/>
          </a:xfrm>
        </p:grpSpPr>
        <p:pic>
          <p:nvPicPr>
            <p:cNvPr id="37" name="图片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41244" y="1383535"/>
              <a:ext cx="3218905" cy="2142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38" name="文本框 37"/>
            <p:cNvSpPr txBox="1"/>
            <p:nvPr/>
          </p:nvSpPr>
          <p:spPr>
            <a:xfrm>
              <a:off x="9133631" y="3341016"/>
              <a:ext cx="2401200" cy="430887"/>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2000" b="1">
                  <a:latin typeface="微软雅黑" panose="020B0503020204020204" pitchFamily="34" charset="-122"/>
                  <a:ea typeface="微软雅黑" panose="020B0503020204020204" pitchFamily="34" charset="-122"/>
                </a:defRPr>
              </a:lvl1pPr>
            </a:lstStyle>
            <a:p>
              <a:r>
                <a:rPr lang="zh-CN" altLang="en-US" sz="1500" b="0" spc="225" dirty="0">
                  <a:solidFill>
                    <a:prstClr val="white"/>
                  </a:solidFill>
                </a:rPr>
                <a:t>大连艺术馆</a:t>
              </a:r>
            </a:p>
          </p:txBody>
        </p:sp>
      </p:grpSp>
      <p:sp>
        <p:nvSpPr>
          <p:cNvPr id="33" name="圆角矩形 32"/>
          <p:cNvSpPr/>
          <p:nvPr/>
        </p:nvSpPr>
        <p:spPr>
          <a:xfrm>
            <a:off x="5807229" y="670453"/>
            <a:ext cx="3080123" cy="522506"/>
          </a:xfrm>
          <a:prstGeom prst="roundRect">
            <a:avLst/>
          </a:prstGeom>
          <a:solidFill>
            <a:srgbClr val="CE302D"/>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prstClr val="white"/>
                </a:solidFill>
                <a:latin typeface="微软雅黑" panose="020B0503020204020204" pitchFamily="34" charset="-122"/>
                <a:ea typeface="微软雅黑" panose="020B0503020204020204" pitchFamily="34" charset="-122"/>
              </a:rPr>
              <a:t>民族文化教育类</a:t>
            </a:r>
          </a:p>
        </p:txBody>
      </p:sp>
      <p:grpSp>
        <p:nvGrpSpPr>
          <p:cNvPr id="4" name="组合 3"/>
          <p:cNvGrpSpPr/>
          <p:nvPr/>
        </p:nvGrpSpPr>
        <p:grpSpPr>
          <a:xfrm>
            <a:off x="5228023" y="2996425"/>
            <a:ext cx="3586352" cy="2008492"/>
            <a:chOff x="6970698" y="3995232"/>
            <a:chExt cx="4781802" cy="2677988"/>
          </a:xfrm>
        </p:grpSpPr>
        <p:pic>
          <p:nvPicPr>
            <p:cNvPr id="20" name="图片 19"/>
            <p:cNvPicPr>
              <a:picLocks noChangeAspect="1"/>
            </p:cNvPicPr>
            <p:nvPr/>
          </p:nvPicPr>
          <p:blipFill rotWithShape="1">
            <a:blip r:embed="rId10" cstate="print">
              <a:extLst>
                <a:ext uri="{28A0092B-C50C-407E-A947-70E740481C1C}">
                  <a14:useLocalDpi xmlns:a14="http://schemas.microsoft.com/office/drawing/2010/main" val="0"/>
                </a:ext>
              </a:extLst>
            </a:blip>
            <a:srcRect b="10505"/>
            <a:stretch/>
          </p:blipFill>
          <p:spPr>
            <a:xfrm>
              <a:off x="8060514" y="3995232"/>
              <a:ext cx="3691986" cy="24781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21" name="图片 20"/>
            <p:cNvPicPr>
              <a:picLocks noChangeAspect="1"/>
            </p:cNvPicPr>
            <p:nvPr/>
          </p:nvPicPr>
          <p:blipFill rotWithShape="1">
            <a:blip r:embed="rId11" cstate="print">
              <a:extLst>
                <a:ext uri="{28A0092B-C50C-407E-A947-70E740481C1C}">
                  <a14:useLocalDpi xmlns:a14="http://schemas.microsoft.com/office/drawing/2010/main" val="0"/>
                </a:ext>
              </a:extLst>
            </a:blip>
            <a:srcRect l="30343" r="1"/>
            <a:stretch/>
          </p:blipFill>
          <p:spPr>
            <a:xfrm rot="20803480">
              <a:off x="6970698" y="4981853"/>
              <a:ext cx="1567725" cy="1494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23" name="文本框 22"/>
            <p:cNvSpPr txBox="1"/>
            <p:nvPr/>
          </p:nvSpPr>
          <p:spPr>
            <a:xfrm>
              <a:off x="9200555" y="6242333"/>
              <a:ext cx="2399072" cy="430887"/>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500" spc="225" dirty="0">
                  <a:solidFill>
                    <a:prstClr val="white"/>
                  </a:solidFill>
                </a:rPr>
                <a:t>大连京剧院</a:t>
              </a:r>
            </a:p>
          </p:txBody>
        </p:sp>
      </p:grpSp>
      <p:grpSp>
        <p:nvGrpSpPr>
          <p:cNvPr id="6" name="组合 5"/>
          <p:cNvGrpSpPr/>
          <p:nvPr/>
        </p:nvGrpSpPr>
        <p:grpSpPr>
          <a:xfrm>
            <a:off x="502018" y="3533521"/>
            <a:ext cx="2020245" cy="1468460"/>
            <a:chOff x="669357" y="4711360"/>
            <a:chExt cx="2693660" cy="1957946"/>
          </a:xfrm>
        </p:grpSpPr>
        <p:pic>
          <p:nvPicPr>
            <p:cNvPr id="26" name="图片 25"/>
            <p:cNvPicPr>
              <a:picLocks noChangeAspect="1"/>
            </p:cNvPicPr>
            <p:nvPr/>
          </p:nvPicPr>
          <p:blipFill rotWithShape="1">
            <a:blip r:embed="rId12" cstate="print">
              <a:extLst>
                <a:ext uri="{28A0092B-C50C-407E-A947-70E740481C1C}">
                  <a14:useLocalDpi xmlns:a14="http://schemas.microsoft.com/office/drawing/2010/main" val="0"/>
                </a:ext>
              </a:extLst>
            </a:blip>
            <a:srcRect b="14466"/>
            <a:stretch/>
          </p:blipFill>
          <p:spPr>
            <a:xfrm>
              <a:off x="669357" y="4711360"/>
              <a:ext cx="2693660" cy="172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27" name="文本框 26"/>
            <p:cNvSpPr txBox="1"/>
            <p:nvPr/>
          </p:nvSpPr>
          <p:spPr>
            <a:xfrm>
              <a:off x="762452" y="6238419"/>
              <a:ext cx="2457819" cy="430887"/>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500" dirty="0">
                  <a:solidFill>
                    <a:prstClr val="white"/>
                  </a:solidFill>
                </a:rPr>
                <a:t>旅顺博物馆</a:t>
              </a:r>
            </a:p>
          </p:txBody>
        </p:sp>
      </p:grpSp>
      <p:grpSp>
        <p:nvGrpSpPr>
          <p:cNvPr id="5" name="组合 4"/>
          <p:cNvGrpSpPr/>
          <p:nvPr/>
        </p:nvGrpSpPr>
        <p:grpSpPr>
          <a:xfrm>
            <a:off x="2818980" y="3546203"/>
            <a:ext cx="2070394" cy="1455778"/>
            <a:chOff x="4095609" y="4711360"/>
            <a:chExt cx="2760525" cy="1941036"/>
          </a:xfrm>
        </p:grpSpPr>
        <p:pic>
          <p:nvPicPr>
            <p:cNvPr id="24" name="图片 23"/>
            <p:cNvPicPr>
              <a:picLocks noChangeAspect="1"/>
            </p:cNvPicPr>
            <p:nvPr/>
          </p:nvPicPr>
          <p:blipFill rotWithShape="1">
            <a:blip r:embed="rId13" cstate="print">
              <a:extLst>
                <a:ext uri="{28A0092B-C50C-407E-A947-70E740481C1C}">
                  <a14:useLocalDpi xmlns:a14="http://schemas.microsoft.com/office/drawing/2010/main" val="0"/>
                </a:ext>
              </a:extLst>
            </a:blip>
            <a:srcRect t="5263"/>
            <a:stretch/>
          </p:blipFill>
          <p:spPr>
            <a:xfrm>
              <a:off x="4095609" y="4711360"/>
              <a:ext cx="2760525" cy="1727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25" name="文本框 24"/>
            <p:cNvSpPr txBox="1"/>
            <p:nvPr/>
          </p:nvSpPr>
          <p:spPr>
            <a:xfrm>
              <a:off x="4246962" y="6221509"/>
              <a:ext cx="2457818" cy="430887"/>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500" dirty="0">
                  <a:solidFill>
                    <a:prstClr val="white"/>
                  </a:solidFill>
                </a:rPr>
                <a:t>大连中医院</a:t>
              </a:r>
              <a:endParaRPr lang="zh-CN" altLang="en-US" sz="1800" dirty="0">
                <a:solidFill>
                  <a:prstClr val="white"/>
                </a:solidFill>
              </a:endParaRPr>
            </a:p>
          </p:txBody>
        </p:sp>
      </p:grpSp>
      <p:sp>
        <p:nvSpPr>
          <p:cNvPr id="85" name="文本框 84"/>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86"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grpSp>
        <p:nvGrpSpPr>
          <p:cNvPr id="7" name="组合 6"/>
          <p:cNvGrpSpPr/>
          <p:nvPr/>
        </p:nvGrpSpPr>
        <p:grpSpPr>
          <a:xfrm>
            <a:off x="285574" y="776762"/>
            <a:ext cx="5487738" cy="2842581"/>
            <a:chOff x="503832" y="707329"/>
            <a:chExt cx="7316984" cy="3790107"/>
          </a:xfrm>
        </p:grpSpPr>
        <p:pic>
          <p:nvPicPr>
            <p:cNvPr id="35" name="图片 34"/>
            <p:cNvPicPr>
              <a:picLocks noChangeAspect="1"/>
            </p:cNvPicPr>
            <p:nvPr/>
          </p:nvPicPr>
          <p:blipFill rotWithShape="1">
            <a:blip r:embed="rId14"/>
            <a:srcRect l="12144" t="31694" b="4920"/>
            <a:stretch/>
          </p:blipFill>
          <p:spPr>
            <a:xfrm>
              <a:off x="503832" y="707329"/>
              <a:ext cx="7029085" cy="3378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34" name="图片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381903">
              <a:off x="5217515" y="2504800"/>
              <a:ext cx="2603301" cy="17427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36" name="文本框 35"/>
            <p:cNvSpPr txBox="1"/>
            <p:nvPr/>
          </p:nvSpPr>
          <p:spPr>
            <a:xfrm>
              <a:off x="2877423" y="3943439"/>
              <a:ext cx="3432412" cy="553997"/>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100" dirty="0">
                  <a:solidFill>
                    <a:prstClr val="white"/>
                  </a:solidFill>
                </a:rPr>
                <a:t>大连现代博物馆</a:t>
              </a:r>
            </a:p>
          </p:txBody>
        </p:sp>
      </p:grpSp>
    </p:spTree>
    <p:extLst>
      <p:ext uri="{BB962C8B-B14F-4D97-AF65-F5344CB8AC3E}">
        <p14:creationId xmlns:p14="http://schemas.microsoft.com/office/powerpoint/2010/main" val="3093344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300"/>
                                            <p:tgtEl>
                                              <p:spTgt spid="2"/>
                                            </p:tgtEl>
                                            <p:attrNameLst>
                                              <p:attrName>ppt_w</p:attrName>
                                            </p:attrNameLst>
                                          </p:cBhvr>
                                          <p:tavLst>
                                            <p:tav tm="0">
                                              <p:val>
                                                <p:strVal val="ppt_w"/>
                                              </p:val>
                                            </p:tav>
                                            <p:tav tm="100000">
                                              <p:val>
                                                <p:fltVal val="0"/>
                                              </p:val>
                                            </p:tav>
                                          </p:tavLst>
                                        </p:anim>
                                        <p:anim calcmode="lin" valueType="num">
                                          <p:cBhvr>
                                            <p:cTn id="7" dur="300"/>
                                            <p:tgtEl>
                                              <p:spTgt spid="2"/>
                                            </p:tgtEl>
                                            <p:attrNameLst>
                                              <p:attrName>ppt_h</p:attrName>
                                            </p:attrNameLst>
                                          </p:cBhvr>
                                          <p:tavLst>
                                            <p:tav tm="0">
                                              <p:val>
                                                <p:strVal val="ppt_h"/>
                                              </p:val>
                                            </p:tav>
                                            <p:tav tm="100000">
                                              <p:val>
                                                <p:fltVal val="0"/>
                                              </p:val>
                                            </p:tav>
                                          </p:tavLst>
                                        </p:anim>
                                        <p:anim calcmode="lin" valueType="num">
                                          <p:cBhvr>
                                            <p:cTn id="8" dur="300"/>
                                            <p:tgtEl>
                                              <p:spTgt spid="2"/>
                                            </p:tgtEl>
                                            <p:attrNameLst>
                                              <p:attrName>style.rotation</p:attrName>
                                            </p:attrNameLst>
                                          </p:cBhvr>
                                          <p:tavLst>
                                            <p:tav tm="0">
                                              <p:val>
                                                <p:fltVal val="0"/>
                                              </p:val>
                                            </p:tav>
                                            <p:tav tm="100000">
                                              <p:val>
                                                <p:fltVal val="90"/>
                                              </p:val>
                                            </p:tav>
                                          </p:tavLst>
                                        </p:anim>
                                        <p:animEffect transition="out" filter="fade">
                                          <p:cBhvr>
                                            <p:cTn id="9" dur="300"/>
                                            <p:tgtEl>
                                              <p:spTgt spid="2"/>
                                            </p:tgtEl>
                                          </p:cBhvr>
                                        </p:animEffect>
                                        <p:set>
                                          <p:cBhvr>
                                            <p:cTn id="10" dur="1" fill="hold">
                                              <p:stCondLst>
                                                <p:cond delay="299"/>
                                              </p:stCondLst>
                                            </p:cTn>
                                            <p:tgtEl>
                                              <p:spTgt spid="2"/>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47" presetClass="entr" presetSubtype="0" fill="hold" grpId="1" nodeType="withEffect">
                                      <p:stCondLst>
                                        <p:cond delay="5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300"/>
                                            <p:tgtEl>
                                              <p:spTgt spid="33"/>
                                            </p:tgtEl>
                                          </p:cBhvr>
                                        </p:animEffect>
                                        <p:anim calcmode="lin" valueType="num">
                                          <p:cBhvr>
                                            <p:cTn id="17" dur="300" fill="hold"/>
                                            <p:tgtEl>
                                              <p:spTgt spid="33"/>
                                            </p:tgtEl>
                                            <p:attrNameLst>
                                              <p:attrName>ppt_x</p:attrName>
                                            </p:attrNameLst>
                                          </p:cBhvr>
                                          <p:tavLst>
                                            <p:tav tm="0">
                                              <p:val>
                                                <p:strVal val="#ppt_x"/>
                                              </p:val>
                                            </p:tav>
                                            <p:tav tm="100000">
                                              <p:val>
                                                <p:strVal val="#ppt_x"/>
                                              </p:val>
                                            </p:tav>
                                          </p:tavLst>
                                        </p:anim>
                                        <p:anim calcmode="lin" valueType="num">
                                          <p:cBhvr>
                                            <p:cTn id="18" dur="300" fill="hold"/>
                                            <p:tgtEl>
                                              <p:spTgt spid="33"/>
                                            </p:tgtEl>
                                            <p:attrNameLst>
                                              <p:attrName>ppt_y</p:attrName>
                                            </p:attrNameLst>
                                          </p:cBhvr>
                                          <p:tavLst>
                                            <p:tav tm="0">
                                              <p:val>
                                                <p:strVal val="#ppt_y-.1"/>
                                              </p:val>
                                            </p:tav>
                                            <p:tav tm="100000">
                                              <p:val>
                                                <p:strVal val="#ppt_y"/>
                                              </p:val>
                                            </p:tav>
                                          </p:tavLst>
                                        </p:anim>
                                      </p:childTnLst>
                                    </p:cTn>
                                  </p:par>
                                </p:childTnLst>
                              </p:cTn>
                            </p:par>
                            <p:par>
                              <p:cTn id="19" fill="hold">
                                <p:stCondLst>
                                  <p:cond delay="350"/>
                                </p:stCondLst>
                                <p:childTnLst>
                                  <p:par>
                                    <p:cTn id="20" presetID="2" presetClass="entr" presetSubtype="9" fill="hold" nodeType="afterEffect" p14:presetBounceEnd="66667">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14:bounceEnd="66667">
                                          <p:cBhvr additive="base">
                                            <p:cTn id="22" dur="500" fill="hold"/>
                                            <p:tgtEl>
                                              <p:spTgt spid="7"/>
                                            </p:tgtEl>
                                            <p:attrNameLst>
                                              <p:attrName>ppt_x</p:attrName>
                                            </p:attrNameLst>
                                          </p:cBhvr>
                                          <p:tavLst>
                                            <p:tav tm="0">
                                              <p:val>
                                                <p:strVal val="0-#ppt_w/2"/>
                                              </p:val>
                                            </p:tav>
                                            <p:tav tm="100000">
                                              <p:val>
                                                <p:strVal val="#ppt_x"/>
                                              </p:val>
                                            </p:tav>
                                          </p:tavLst>
                                        </p:anim>
                                        <p:anim calcmode="lin" valueType="num" p14:bounceEnd="66667">
                                          <p:cBhvr additive="base">
                                            <p:cTn id="23" dur="500" fill="hold"/>
                                            <p:tgtEl>
                                              <p:spTgt spid="7"/>
                                            </p:tgtEl>
                                            <p:attrNameLst>
                                              <p:attrName>ppt_y</p:attrName>
                                            </p:attrNameLst>
                                          </p:cBhvr>
                                          <p:tavLst>
                                            <p:tav tm="0">
                                              <p:val>
                                                <p:strVal val="0-#ppt_h/2"/>
                                              </p:val>
                                            </p:tav>
                                            <p:tav tm="100000">
                                              <p:val>
                                                <p:strVal val="#ppt_y"/>
                                              </p:val>
                                            </p:tav>
                                          </p:tavLst>
                                        </p:anim>
                                      </p:childTnLst>
                                    </p:cTn>
                                  </p:par>
                                  <p:par>
                                    <p:cTn id="24" presetID="2" presetClass="entr" presetSubtype="6" fill="hold" nodeType="withEffect" p14:presetBounceEnd="66667">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14:bounceEnd="66667">
                                          <p:cBhvr additive="base">
                                            <p:cTn id="26" dur="500" fill="hold"/>
                                            <p:tgtEl>
                                              <p:spTgt spid="4"/>
                                            </p:tgtEl>
                                            <p:attrNameLst>
                                              <p:attrName>ppt_x</p:attrName>
                                            </p:attrNameLst>
                                          </p:cBhvr>
                                          <p:tavLst>
                                            <p:tav tm="0">
                                              <p:val>
                                                <p:strVal val="1+#ppt_w/2"/>
                                              </p:val>
                                            </p:tav>
                                            <p:tav tm="100000">
                                              <p:val>
                                                <p:strVal val="#ppt_x"/>
                                              </p:val>
                                            </p:tav>
                                          </p:tavLst>
                                        </p:anim>
                                        <p:anim calcmode="lin" valueType="num" p14:bounceEnd="66667">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par>
                              <p:cTn id="28" fill="hold">
                                <p:stCondLst>
                                  <p:cond delay="850"/>
                                </p:stCondLst>
                                <p:childTnLst>
                                  <p:par>
                                    <p:cTn id="29" presetID="2" presetClass="entr" presetSubtype="1" fill="hold" nodeType="afterEffect" p14:presetBounceEnd="66667">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14:bounceEnd="66667">
                                          <p:cBhvr additive="base">
                                            <p:cTn id="31" dur="3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32" dur="300" fill="hold"/>
                                            <p:tgtEl>
                                              <p:spTgt spid="8"/>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14:presetBounceEnd="66667">
                                      <p:stCondLst>
                                        <p:cond delay="100"/>
                                      </p:stCondLst>
                                      <p:childTnLst>
                                        <p:set>
                                          <p:cBhvr>
                                            <p:cTn id="34" dur="1" fill="hold">
                                              <p:stCondLst>
                                                <p:cond delay="0"/>
                                              </p:stCondLst>
                                            </p:cTn>
                                            <p:tgtEl>
                                              <p:spTgt spid="5"/>
                                            </p:tgtEl>
                                            <p:attrNameLst>
                                              <p:attrName>style.visibility</p:attrName>
                                            </p:attrNameLst>
                                          </p:cBhvr>
                                          <p:to>
                                            <p:strVal val="visible"/>
                                          </p:to>
                                        </p:set>
                                        <p:anim calcmode="lin" valueType="num" p14:bounceEnd="66667">
                                          <p:cBhvr additive="base">
                                            <p:cTn id="35" dur="3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36" dur="300" fill="hold"/>
                                            <p:tgtEl>
                                              <p:spTgt spid="5"/>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66667">
                                      <p:stCondLst>
                                        <p:cond delay="200"/>
                                      </p:stCondLst>
                                      <p:childTnLst>
                                        <p:set>
                                          <p:cBhvr>
                                            <p:cTn id="38" dur="1" fill="hold">
                                              <p:stCondLst>
                                                <p:cond delay="0"/>
                                              </p:stCondLst>
                                            </p:cTn>
                                            <p:tgtEl>
                                              <p:spTgt spid="6"/>
                                            </p:tgtEl>
                                            <p:attrNameLst>
                                              <p:attrName>style.visibility</p:attrName>
                                            </p:attrNameLst>
                                          </p:cBhvr>
                                          <p:to>
                                            <p:strVal val="visible"/>
                                          </p:to>
                                        </p:set>
                                        <p:anim calcmode="lin" valueType="num" p14:bounceEnd="66667">
                                          <p:cBhvr additive="base">
                                            <p:cTn id="39" dur="3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40" dur="3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300"/>
                                            <p:tgtEl>
                                              <p:spTgt spid="2"/>
                                            </p:tgtEl>
                                            <p:attrNameLst>
                                              <p:attrName>ppt_w</p:attrName>
                                            </p:attrNameLst>
                                          </p:cBhvr>
                                          <p:tavLst>
                                            <p:tav tm="0">
                                              <p:val>
                                                <p:strVal val="ppt_w"/>
                                              </p:val>
                                            </p:tav>
                                            <p:tav tm="100000">
                                              <p:val>
                                                <p:fltVal val="0"/>
                                              </p:val>
                                            </p:tav>
                                          </p:tavLst>
                                        </p:anim>
                                        <p:anim calcmode="lin" valueType="num">
                                          <p:cBhvr>
                                            <p:cTn id="7" dur="300"/>
                                            <p:tgtEl>
                                              <p:spTgt spid="2"/>
                                            </p:tgtEl>
                                            <p:attrNameLst>
                                              <p:attrName>ppt_h</p:attrName>
                                            </p:attrNameLst>
                                          </p:cBhvr>
                                          <p:tavLst>
                                            <p:tav tm="0">
                                              <p:val>
                                                <p:strVal val="ppt_h"/>
                                              </p:val>
                                            </p:tav>
                                            <p:tav tm="100000">
                                              <p:val>
                                                <p:fltVal val="0"/>
                                              </p:val>
                                            </p:tav>
                                          </p:tavLst>
                                        </p:anim>
                                        <p:anim calcmode="lin" valueType="num">
                                          <p:cBhvr>
                                            <p:cTn id="8" dur="300"/>
                                            <p:tgtEl>
                                              <p:spTgt spid="2"/>
                                            </p:tgtEl>
                                            <p:attrNameLst>
                                              <p:attrName>style.rotation</p:attrName>
                                            </p:attrNameLst>
                                          </p:cBhvr>
                                          <p:tavLst>
                                            <p:tav tm="0">
                                              <p:val>
                                                <p:fltVal val="0"/>
                                              </p:val>
                                            </p:tav>
                                            <p:tav tm="100000">
                                              <p:val>
                                                <p:fltVal val="90"/>
                                              </p:val>
                                            </p:tav>
                                          </p:tavLst>
                                        </p:anim>
                                        <p:animEffect transition="out" filter="fade">
                                          <p:cBhvr>
                                            <p:cTn id="9" dur="300"/>
                                            <p:tgtEl>
                                              <p:spTgt spid="2"/>
                                            </p:tgtEl>
                                          </p:cBhvr>
                                        </p:animEffect>
                                        <p:set>
                                          <p:cBhvr>
                                            <p:cTn id="10" dur="1" fill="hold">
                                              <p:stCondLst>
                                                <p:cond delay="299"/>
                                              </p:stCondLst>
                                            </p:cTn>
                                            <p:tgtEl>
                                              <p:spTgt spid="2"/>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47" presetClass="entr" presetSubtype="0" fill="hold" grpId="1" nodeType="withEffect">
                                      <p:stCondLst>
                                        <p:cond delay="5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300"/>
                                            <p:tgtEl>
                                              <p:spTgt spid="33"/>
                                            </p:tgtEl>
                                          </p:cBhvr>
                                        </p:animEffect>
                                        <p:anim calcmode="lin" valueType="num">
                                          <p:cBhvr>
                                            <p:cTn id="17" dur="300" fill="hold"/>
                                            <p:tgtEl>
                                              <p:spTgt spid="33"/>
                                            </p:tgtEl>
                                            <p:attrNameLst>
                                              <p:attrName>ppt_x</p:attrName>
                                            </p:attrNameLst>
                                          </p:cBhvr>
                                          <p:tavLst>
                                            <p:tav tm="0">
                                              <p:val>
                                                <p:strVal val="#ppt_x"/>
                                              </p:val>
                                            </p:tav>
                                            <p:tav tm="100000">
                                              <p:val>
                                                <p:strVal val="#ppt_x"/>
                                              </p:val>
                                            </p:tav>
                                          </p:tavLst>
                                        </p:anim>
                                        <p:anim calcmode="lin" valueType="num">
                                          <p:cBhvr>
                                            <p:cTn id="18" dur="300" fill="hold"/>
                                            <p:tgtEl>
                                              <p:spTgt spid="33"/>
                                            </p:tgtEl>
                                            <p:attrNameLst>
                                              <p:attrName>ppt_y</p:attrName>
                                            </p:attrNameLst>
                                          </p:cBhvr>
                                          <p:tavLst>
                                            <p:tav tm="0">
                                              <p:val>
                                                <p:strVal val="#ppt_y-.1"/>
                                              </p:val>
                                            </p:tav>
                                            <p:tav tm="100000">
                                              <p:val>
                                                <p:strVal val="#ppt_y"/>
                                              </p:val>
                                            </p:tav>
                                          </p:tavLst>
                                        </p:anim>
                                      </p:childTnLst>
                                    </p:cTn>
                                  </p:par>
                                </p:childTnLst>
                              </p:cTn>
                            </p:par>
                            <p:par>
                              <p:cTn id="19" fill="hold">
                                <p:stCondLst>
                                  <p:cond delay="350"/>
                                </p:stCondLst>
                                <p:childTnLst>
                                  <p:par>
                                    <p:cTn id="20" presetID="2" presetClass="entr" presetSubtype="9"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par>
                                    <p:cTn id="24" presetID="2" presetClass="entr" presetSubtype="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1+#ppt_w/2"/>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par>
                              <p:cTn id="28" fill="hold">
                                <p:stCondLst>
                                  <p:cond delay="850"/>
                                </p:stCondLst>
                                <p:childTnLst>
                                  <p:par>
                                    <p:cTn id="29" presetID="2" presetClass="entr" presetSubtype="1"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300" fill="hold"/>
                                            <p:tgtEl>
                                              <p:spTgt spid="8"/>
                                            </p:tgtEl>
                                            <p:attrNameLst>
                                              <p:attrName>ppt_x</p:attrName>
                                            </p:attrNameLst>
                                          </p:cBhvr>
                                          <p:tavLst>
                                            <p:tav tm="0">
                                              <p:val>
                                                <p:strVal val="#ppt_x"/>
                                              </p:val>
                                            </p:tav>
                                            <p:tav tm="100000">
                                              <p:val>
                                                <p:strVal val="#ppt_x"/>
                                              </p:val>
                                            </p:tav>
                                          </p:tavLst>
                                        </p:anim>
                                        <p:anim calcmode="lin" valueType="num">
                                          <p:cBhvr additive="base">
                                            <p:cTn id="32" dur="300" fill="hold"/>
                                            <p:tgtEl>
                                              <p:spTgt spid="8"/>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10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300" fill="hold"/>
                                            <p:tgtEl>
                                              <p:spTgt spid="5"/>
                                            </p:tgtEl>
                                            <p:attrNameLst>
                                              <p:attrName>ppt_x</p:attrName>
                                            </p:attrNameLst>
                                          </p:cBhvr>
                                          <p:tavLst>
                                            <p:tav tm="0">
                                              <p:val>
                                                <p:strVal val="#ppt_x"/>
                                              </p:val>
                                            </p:tav>
                                            <p:tav tm="100000">
                                              <p:val>
                                                <p:strVal val="#ppt_x"/>
                                              </p:val>
                                            </p:tav>
                                          </p:tavLst>
                                        </p:anim>
                                        <p:anim calcmode="lin" valueType="num">
                                          <p:cBhvr additive="base">
                                            <p:cTn id="36" dur="300" fill="hold"/>
                                            <p:tgtEl>
                                              <p:spTgt spid="5"/>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20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300" fill="hold"/>
                                            <p:tgtEl>
                                              <p:spTgt spid="6"/>
                                            </p:tgtEl>
                                            <p:attrNameLst>
                                              <p:attrName>ppt_x</p:attrName>
                                            </p:attrNameLst>
                                          </p:cBhvr>
                                          <p:tavLst>
                                            <p:tav tm="0">
                                              <p:val>
                                                <p:strVal val="#ppt_x"/>
                                              </p:val>
                                            </p:tav>
                                            <p:tav tm="100000">
                                              <p:val>
                                                <p:strVal val="#ppt_x"/>
                                              </p:val>
                                            </p:tav>
                                          </p:tavLst>
                                        </p:anim>
                                        <p:anim calcmode="lin" valueType="num">
                                          <p:cBhvr additive="base">
                                            <p:cTn id="40" dur="3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545488" y="1144229"/>
            <a:ext cx="4395355" cy="3602910"/>
            <a:chOff x="5687024" y="1587644"/>
            <a:chExt cx="5860473" cy="4803880"/>
          </a:xfrm>
        </p:grpSpPr>
        <p:pic>
          <p:nvPicPr>
            <p:cNvPr id="25"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7024" y="1587644"/>
              <a:ext cx="5860473" cy="4395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26" name="文本框 25"/>
            <p:cNvSpPr txBox="1"/>
            <p:nvPr/>
          </p:nvSpPr>
          <p:spPr>
            <a:xfrm>
              <a:off x="5838257" y="5775971"/>
              <a:ext cx="5558006" cy="615553"/>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prstClr val="white"/>
                  </a:solidFill>
                </a:rPr>
                <a:t>大连市公安局</a:t>
              </a:r>
              <a:r>
                <a:rPr lang="en-US" altLang="zh-CN" sz="2400" dirty="0">
                  <a:solidFill>
                    <a:prstClr val="white"/>
                  </a:solidFill>
                </a:rPr>
                <a:t>110</a:t>
              </a:r>
              <a:r>
                <a:rPr lang="zh-CN" altLang="en-US" sz="2400" dirty="0">
                  <a:solidFill>
                    <a:prstClr val="white"/>
                  </a:solidFill>
                </a:rPr>
                <a:t>指挥中心</a:t>
              </a:r>
            </a:p>
          </p:txBody>
        </p:sp>
      </p:grpSp>
      <p:grpSp>
        <p:nvGrpSpPr>
          <p:cNvPr id="20" name="组合 19"/>
          <p:cNvGrpSpPr/>
          <p:nvPr/>
        </p:nvGrpSpPr>
        <p:grpSpPr>
          <a:xfrm>
            <a:off x="543266" y="3403115"/>
            <a:ext cx="3438445" cy="1498859"/>
            <a:chOff x="7096994" y="4003605"/>
            <a:chExt cx="4584593" cy="1998479"/>
          </a:xfrm>
        </p:grpSpPr>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2873" t="11183" b="27786"/>
            <a:stretch/>
          </p:blipFill>
          <p:spPr>
            <a:xfrm>
              <a:off x="7096994" y="4003605"/>
              <a:ext cx="4584593" cy="185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22" name="文本框 21"/>
            <p:cNvSpPr txBox="1"/>
            <p:nvPr/>
          </p:nvSpPr>
          <p:spPr>
            <a:xfrm>
              <a:off x="7540581" y="5671139"/>
              <a:ext cx="3674489" cy="330945"/>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a:latin typeface="微软雅黑" panose="020B0503020204020204" pitchFamily="34" charset="-122"/>
                  <a:ea typeface="微软雅黑" panose="020B0503020204020204" pitchFamily="34" charset="-122"/>
                </a:defRPr>
              </a:lvl1pPr>
            </a:lstStyle>
            <a:p>
              <a:r>
                <a:rPr lang="en-US" altLang="zh-CN" sz="1013" dirty="0">
                  <a:solidFill>
                    <a:prstClr val="white"/>
                  </a:solidFill>
                </a:rPr>
                <a:t>47</a:t>
              </a:r>
              <a:r>
                <a:rPr lang="zh-CN" altLang="en-US" sz="1013" dirty="0">
                  <a:solidFill>
                    <a:prstClr val="white"/>
                  </a:solidFill>
                </a:rPr>
                <a:t>中全国中学生毒品预防教育基地</a:t>
              </a:r>
            </a:p>
          </p:txBody>
        </p:sp>
      </p:grpSp>
      <p:grpSp>
        <p:nvGrpSpPr>
          <p:cNvPr id="23" name="组合 22"/>
          <p:cNvGrpSpPr/>
          <p:nvPr/>
        </p:nvGrpSpPr>
        <p:grpSpPr>
          <a:xfrm>
            <a:off x="528137" y="1842024"/>
            <a:ext cx="3453573" cy="1394114"/>
            <a:chOff x="1263245" y="3036012"/>
            <a:chExt cx="4604764" cy="1858818"/>
          </a:xfrm>
        </p:grpSpPr>
        <p:pic>
          <p:nvPicPr>
            <p:cNvPr id="30" name="图片 29"/>
            <p:cNvPicPr>
              <a:picLocks noChangeAspect="1"/>
            </p:cNvPicPr>
            <p:nvPr/>
          </p:nvPicPr>
          <p:blipFill rotWithShape="1">
            <a:blip r:embed="rId4" cstate="print">
              <a:extLst>
                <a:ext uri="{28A0092B-C50C-407E-A947-70E740481C1C}">
                  <a14:useLocalDpi xmlns:a14="http://schemas.microsoft.com/office/drawing/2010/main" val="0"/>
                </a:ext>
              </a:extLst>
            </a:blip>
            <a:srcRect t="32196" b="11230"/>
            <a:stretch/>
          </p:blipFill>
          <p:spPr>
            <a:xfrm>
              <a:off x="1263245" y="3036012"/>
              <a:ext cx="4604764" cy="1725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31" name="文本框 30"/>
            <p:cNvSpPr txBox="1"/>
            <p:nvPr/>
          </p:nvSpPr>
          <p:spPr>
            <a:xfrm>
              <a:off x="2078770" y="4563885"/>
              <a:ext cx="2993881" cy="330945"/>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a:latin typeface="微软雅黑" panose="020B0503020204020204" pitchFamily="34" charset="-122"/>
                  <a:ea typeface="微软雅黑" panose="020B0503020204020204" pitchFamily="34" charset="-122"/>
                </a:defRPr>
              </a:lvl1pPr>
            </a:lstStyle>
            <a:p>
              <a:r>
                <a:rPr lang="zh-CN" altLang="en-US" sz="1013" dirty="0">
                  <a:solidFill>
                    <a:prstClr val="white"/>
                  </a:solidFill>
                </a:rPr>
                <a:t>胜利小学全国小交警基地</a:t>
              </a:r>
            </a:p>
          </p:txBody>
        </p:sp>
      </p:grpSp>
      <p:grpSp>
        <p:nvGrpSpPr>
          <p:cNvPr id="5" name="组合 4"/>
          <p:cNvGrpSpPr/>
          <p:nvPr/>
        </p:nvGrpSpPr>
        <p:grpSpPr>
          <a:xfrm rot="468685">
            <a:off x="2862819" y="924882"/>
            <a:ext cx="1933382" cy="1365042"/>
            <a:chOff x="225390" y="4671779"/>
            <a:chExt cx="2861325" cy="2020204"/>
          </a:xfrm>
        </p:grpSpPr>
        <p:pic>
          <p:nvPicPr>
            <p:cNvPr id="28" name="图片 27"/>
            <p:cNvPicPr>
              <a:picLocks noChangeAspect="1"/>
            </p:cNvPicPr>
            <p:nvPr/>
          </p:nvPicPr>
          <p:blipFill rotWithShape="1">
            <a:blip r:embed="rId5" cstate="print">
              <a:extLst>
                <a:ext uri="{28A0092B-C50C-407E-A947-70E740481C1C}">
                  <a14:useLocalDpi xmlns:a14="http://schemas.microsoft.com/office/drawing/2010/main" val="0"/>
                </a:ext>
              </a:extLst>
            </a:blip>
            <a:srcRect b="6123"/>
            <a:stretch/>
          </p:blipFill>
          <p:spPr>
            <a:xfrm>
              <a:off x="225390" y="4671779"/>
              <a:ext cx="2861325" cy="1798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29" name="文本框 28"/>
            <p:cNvSpPr txBox="1"/>
            <p:nvPr/>
          </p:nvSpPr>
          <p:spPr>
            <a:xfrm>
              <a:off x="618343" y="6247874"/>
              <a:ext cx="2075418" cy="444109"/>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350" dirty="0">
                  <a:solidFill>
                    <a:prstClr val="white"/>
                  </a:solidFill>
                </a:rPr>
                <a:t>沙河口区法院</a:t>
              </a:r>
            </a:p>
          </p:txBody>
        </p:sp>
      </p:grpSp>
      <p:grpSp>
        <p:nvGrpSpPr>
          <p:cNvPr id="2" name="组合 1"/>
          <p:cNvGrpSpPr/>
          <p:nvPr/>
        </p:nvGrpSpPr>
        <p:grpSpPr>
          <a:xfrm>
            <a:off x="156218" y="783529"/>
            <a:ext cx="1932039" cy="1380604"/>
            <a:chOff x="1529578" y="-899856"/>
            <a:chExt cx="2859338" cy="2043232"/>
          </a:xfrm>
        </p:grpSpPr>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l="8249" t="4172" r="6928" b="7654"/>
            <a:stretch/>
          </p:blipFill>
          <p:spPr>
            <a:xfrm>
              <a:off x="1529578" y="-899856"/>
              <a:ext cx="2859338" cy="17981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27" name="文本框 26"/>
            <p:cNvSpPr txBox="1"/>
            <p:nvPr/>
          </p:nvSpPr>
          <p:spPr>
            <a:xfrm>
              <a:off x="1565276" y="699268"/>
              <a:ext cx="2820806" cy="444108"/>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350" dirty="0">
                  <a:solidFill>
                    <a:prstClr val="white"/>
                  </a:solidFill>
                </a:rPr>
                <a:t>大连市人大常委会驻地</a:t>
              </a:r>
            </a:p>
          </p:txBody>
        </p:sp>
      </p:grpSp>
      <p:sp>
        <p:nvSpPr>
          <p:cNvPr id="17" name="文本框 16"/>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18"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sp>
        <p:nvSpPr>
          <p:cNvPr id="19" name="圆角矩形 18"/>
          <p:cNvSpPr/>
          <p:nvPr/>
        </p:nvSpPr>
        <p:spPr>
          <a:xfrm>
            <a:off x="5807229" y="670453"/>
            <a:ext cx="3080123" cy="522506"/>
          </a:xfrm>
          <a:prstGeom prst="roundRect">
            <a:avLst/>
          </a:prstGeom>
          <a:solidFill>
            <a:srgbClr val="CE302D"/>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prstClr val="white"/>
                </a:solidFill>
                <a:latin typeface="微软雅黑" panose="020B0503020204020204" pitchFamily="34" charset="-122"/>
                <a:ea typeface="微软雅黑" panose="020B0503020204020204" pitchFamily="34" charset="-122"/>
              </a:rPr>
              <a:t>公民意识教育类</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133980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6667">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6667">
                                          <p:cBhvr additive="base">
                                            <p:cTn id="7" dur="300" fill="hold"/>
                                            <p:tgtEl>
                                              <p:spTgt spid="20"/>
                                            </p:tgtEl>
                                            <p:attrNameLst>
                                              <p:attrName>ppt_x</p:attrName>
                                            </p:attrNameLst>
                                          </p:cBhvr>
                                          <p:tavLst>
                                            <p:tav tm="0">
                                              <p:val>
                                                <p:strVal val="#ppt_x"/>
                                              </p:val>
                                            </p:tav>
                                            <p:tav tm="100000">
                                              <p:val>
                                                <p:strVal val="#ppt_x"/>
                                              </p:val>
                                            </p:tav>
                                          </p:tavLst>
                                        </p:anim>
                                        <p:anim calcmode="lin" valueType="num" p14:bounceEnd="66667">
                                          <p:cBhvr additive="base">
                                            <p:cTn id="8" dur="300" fill="hold"/>
                                            <p:tgtEl>
                                              <p:spTgt spid="2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667">
                                      <p:stCondLst>
                                        <p:cond delay="150"/>
                                      </p:stCondLst>
                                      <p:childTnLst>
                                        <p:set>
                                          <p:cBhvr>
                                            <p:cTn id="10" dur="1" fill="hold">
                                              <p:stCondLst>
                                                <p:cond delay="0"/>
                                              </p:stCondLst>
                                            </p:cTn>
                                            <p:tgtEl>
                                              <p:spTgt spid="23"/>
                                            </p:tgtEl>
                                            <p:attrNameLst>
                                              <p:attrName>style.visibility</p:attrName>
                                            </p:attrNameLst>
                                          </p:cBhvr>
                                          <p:to>
                                            <p:strVal val="visible"/>
                                          </p:to>
                                        </p:set>
                                        <p:anim calcmode="lin" valueType="num" p14:bounceEnd="66667">
                                          <p:cBhvr additive="base">
                                            <p:cTn id="11" dur="300" fill="hold"/>
                                            <p:tgtEl>
                                              <p:spTgt spid="23"/>
                                            </p:tgtEl>
                                            <p:attrNameLst>
                                              <p:attrName>ppt_x</p:attrName>
                                            </p:attrNameLst>
                                          </p:cBhvr>
                                          <p:tavLst>
                                            <p:tav tm="0">
                                              <p:val>
                                                <p:strVal val="#ppt_x"/>
                                              </p:val>
                                            </p:tav>
                                            <p:tav tm="100000">
                                              <p:val>
                                                <p:strVal val="#ppt_x"/>
                                              </p:val>
                                            </p:tav>
                                          </p:tavLst>
                                        </p:anim>
                                        <p:anim calcmode="lin" valueType="num" p14:bounceEnd="66667">
                                          <p:cBhvr additive="base">
                                            <p:cTn id="12" dur="300" fill="hold"/>
                                            <p:tgtEl>
                                              <p:spTgt spid="2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66667">
                                      <p:stCondLst>
                                        <p:cond delay="300"/>
                                      </p:stCondLst>
                                      <p:childTnLst>
                                        <p:set>
                                          <p:cBhvr>
                                            <p:cTn id="14" dur="1" fill="hold">
                                              <p:stCondLst>
                                                <p:cond delay="0"/>
                                              </p:stCondLst>
                                            </p:cTn>
                                            <p:tgtEl>
                                              <p:spTgt spid="2"/>
                                            </p:tgtEl>
                                            <p:attrNameLst>
                                              <p:attrName>style.visibility</p:attrName>
                                            </p:attrNameLst>
                                          </p:cBhvr>
                                          <p:to>
                                            <p:strVal val="visible"/>
                                          </p:to>
                                        </p:set>
                                        <p:anim calcmode="lin" valueType="num" p14:bounceEnd="66667">
                                          <p:cBhvr additive="base">
                                            <p:cTn id="15" dur="3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16" dur="3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66667">
                                      <p:stCondLst>
                                        <p:cond delay="450"/>
                                      </p:stCondLst>
                                      <p:childTnLst>
                                        <p:set>
                                          <p:cBhvr>
                                            <p:cTn id="18" dur="1" fill="hold">
                                              <p:stCondLst>
                                                <p:cond delay="0"/>
                                              </p:stCondLst>
                                            </p:cTn>
                                            <p:tgtEl>
                                              <p:spTgt spid="5"/>
                                            </p:tgtEl>
                                            <p:attrNameLst>
                                              <p:attrName>style.visibility</p:attrName>
                                            </p:attrNameLst>
                                          </p:cBhvr>
                                          <p:to>
                                            <p:strVal val="visible"/>
                                          </p:to>
                                        </p:set>
                                        <p:anim calcmode="lin" valueType="num" p14:bounceEnd="66667">
                                          <p:cBhvr additive="base">
                                            <p:cTn id="19" dur="3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20" dur="3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300" fill="hold"/>
                                            <p:tgtEl>
                                              <p:spTgt spid="20"/>
                                            </p:tgtEl>
                                            <p:attrNameLst>
                                              <p:attrName>ppt_x</p:attrName>
                                            </p:attrNameLst>
                                          </p:cBhvr>
                                          <p:tavLst>
                                            <p:tav tm="0">
                                              <p:val>
                                                <p:strVal val="#ppt_x"/>
                                              </p:val>
                                            </p:tav>
                                            <p:tav tm="100000">
                                              <p:val>
                                                <p:strVal val="#ppt_x"/>
                                              </p:val>
                                            </p:tav>
                                          </p:tavLst>
                                        </p:anim>
                                        <p:anim calcmode="lin" valueType="num">
                                          <p:cBhvr additive="base">
                                            <p:cTn id="8" dur="300" fill="hold"/>
                                            <p:tgtEl>
                                              <p:spTgt spid="2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15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300" fill="hold"/>
                                            <p:tgtEl>
                                              <p:spTgt spid="23"/>
                                            </p:tgtEl>
                                            <p:attrNameLst>
                                              <p:attrName>ppt_x</p:attrName>
                                            </p:attrNameLst>
                                          </p:cBhvr>
                                          <p:tavLst>
                                            <p:tav tm="0">
                                              <p:val>
                                                <p:strVal val="#ppt_x"/>
                                              </p:val>
                                            </p:tav>
                                            <p:tav tm="100000">
                                              <p:val>
                                                <p:strVal val="#ppt_x"/>
                                              </p:val>
                                            </p:tav>
                                          </p:tavLst>
                                        </p:anim>
                                        <p:anim calcmode="lin" valueType="num">
                                          <p:cBhvr additive="base">
                                            <p:cTn id="12" dur="300" fill="hold"/>
                                            <p:tgtEl>
                                              <p:spTgt spid="2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3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300" fill="hold"/>
                                            <p:tgtEl>
                                              <p:spTgt spid="2"/>
                                            </p:tgtEl>
                                            <p:attrNameLst>
                                              <p:attrName>ppt_x</p:attrName>
                                            </p:attrNameLst>
                                          </p:cBhvr>
                                          <p:tavLst>
                                            <p:tav tm="0">
                                              <p:val>
                                                <p:strVal val="#ppt_x"/>
                                              </p:val>
                                            </p:tav>
                                            <p:tav tm="100000">
                                              <p:val>
                                                <p:strVal val="#ppt_x"/>
                                              </p:val>
                                            </p:tav>
                                          </p:tavLst>
                                        </p:anim>
                                        <p:anim calcmode="lin" valueType="num">
                                          <p:cBhvr additive="base">
                                            <p:cTn id="16" dur="3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4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300" fill="hold"/>
                                            <p:tgtEl>
                                              <p:spTgt spid="5"/>
                                            </p:tgtEl>
                                            <p:attrNameLst>
                                              <p:attrName>ppt_x</p:attrName>
                                            </p:attrNameLst>
                                          </p:cBhvr>
                                          <p:tavLst>
                                            <p:tav tm="0">
                                              <p:val>
                                                <p:strVal val="#ppt_x"/>
                                              </p:val>
                                            </p:tav>
                                            <p:tav tm="100000">
                                              <p:val>
                                                <p:strVal val="#ppt_x"/>
                                              </p:val>
                                            </p:tav>
                                          </p:tavLst>
                                        </p:anim>
                                        <p:anim calcmode="lin" valueType="num">
                                          <p:cBhvr additive="base">
                                            <p:cTn id="20" dur="3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08618" y="822853"/>
            <a:ext cx="8784625" cy="4231521"/>
            <a:chOff x="308618" y="822853"/>
            <a:chExt cx="8784625" cy="4231521"/>
          </a:xfrm>
        </p:grpSpPr>
        <p:grpSp>
          <p:nvGrpSpPr>
            <p:cNvPr id="37" name="组合 36"/>
            <p:cNvGrpSpPr/>
            <p:nvPr/>
          </p:nvGrpSpPr>
          <p:grpSpPr>
            <a:xfrm>
              <a:off x="4697888" y="1296629"/>
              <a:ext cx="4395355" cy="3602910"/>
              <a:chOff x="5687024" y="1587644"/>
              <a:chExt cx="5860473" cy="4803880"/>
            </a:xfrm>
          </p:grpSpPr>
          <p:pic>
            <p:nvPicPr>
              <p:cNvPr id="39" name="图片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7024" y="1587644"/>
                <a:ext cx="5860473" cy="4395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57" name="文本框 56"/>
              <p:cNvSpPr txBox="1"/>
              <p:nvPr/>
            </p:nvSpPr>
            <p:spPr>
              <a:xfrm>
                <a:off x="5838257" y="5775971"/>
                <a:ext cx="5558006" cy="615553"/>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prstClr val="white"/>
                    </a:solidFill>
                  </a:rPr>
                  <a:t>大连市公安局</a:t>
                </a:r>
                <a:r>
                  <a:rPr lang="en-US" altLang="zh-CN" sz="2400" dirty="0">
                    <a:solidFill>
                      <a:prstClr val="white"/>
                    </a:solidFill>
                  </a:rPr>
                  <a:t>110</a:t>
                </a:r>
                <a:r>
                  <a:rPr lang="zh-CN" altLang="en-US" sz="2400" dirty="0">
                    <a:solidFill>
                      <a:prstClr val="white"/>
                    </a:solidFill>
                  </a:rPr>
                  <a:t>指挥中心</a:t>
                </a:r>
              </a:p>
            </p:txBody>
          </p:sp>
        </p:grpSp>
        <p:grpSp>
          <p:nvGrpSpPr>
            <p:cNvPr id="58" name="组合 57"/>
            <p:cNvGrpSpPr/>
            <p:nvPr/>
          </p:nvGrpSpPr>
          <p:grpSpPr>
            <a:xfrm>
              <a:off x="695666" y="3555515"/>
              <a:ext cx="3438445" cy="1498859"/>
              <a:chOff x="7096994" y="4003605"/>
              <a:chExt cx="4584593" cy="1998479"/>
            </a:xfrm>
          </p:grpSpPr>
          <p:pic>
            <p:nvPicPr>
              <p:cNvPr id="59" name="图片 58"/>
              <p:cNvPicPr>
                <a:picLocks noChangeAspect="1"/>
              </p:cNvPicPr>
              <p:nvPr/>
            </p:nvPicPr>
            <p:blipFill rotWithShape="1">
              <a:blip r:embed="rId3" cstate="print">
                <a:extLst>
                  <a:ext uri="{28A0092B-C50C-407E-A947-70E740481C1C}">
                    <a14:useLocalDpi xmlns:a14="http://schemas.microsoft.com/office/drawing/2010/main" val="0"/>
                  </a:ext>
                </a:extLst>
              </a:blip>
              <a:srcRect l="2873" t="11183" b="27786"/>
              <a:stretch/>
            </p:blipFill>
            <p:spPr>
              <a:xfrm>
                <a:off x="7096994" y="4003605"/>
                <a:ext cx="4584593" cy="185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61" name="文本框 60"/>
              <p:cNvSpPr txBox="1"/>
              <p:nvPr/>
            </p:nvSpPr>
            <p:spPr>
              <a:xfrm>
                <a:off x="7540581" y="5671139"/>
                <a:ext cx="3674489" cy="330945"/>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a:latin typeface="微软雅黑" panose="020B0503020204020204" pitchFamily="34" charset="-122"/>
                    <a:ea typeface="微软雅黑" panose="020B0503020204020204" pitchFamily="34" charset="-122"/>
                  </a:defRPr>
                </a:lvl1pPr>
              </a:lstStyle>
              <a:p>
                <a:r>
                  <a:rPr lang="en-US" altLang="zh-CN" sz="1013" dirty="0">
                    <a:solidFill>
                      <a:prstClr val="white"/>
                    </a:solidFill>
                  </a:rPr>
                  <a:t>47</a:t>
                </a:r>
                <a:r>
                  <a:rPr lang="zh-CN" altLang="en-US" sz="1013" dirty="0">
                    <a:solidFill>
                      <a:prstClr val="white"/>
                    </a:solidFill>
                  </a:rPr>
                  <a:t>中全国中学生毒品预防教育基地</a:t>
                </a:r>
              </a:p>
            </p:txBody>
          </p:sp>
        </p:grpSp>
        <p:grpSp>
          <p:nvGrpSpPr>
            <p:cNvPr id="62" name="组合 61"/>
            <p:cNvGrpSpPr/>
            <p:nvPr/>
          </p:nvGrpSpPr>
          <p:grpSpPr>
            <a:xfrm>
              <a:off x="680537" y="1994424"/>
              <a:ext cx="3453573" cy="1394114"/>
              <a:chOff x="1263245" y="3036012"/>
              <a:chExt cx="4604764" cy="1858818"/>
            </a:xfrm>
          </p:grpSpPr>
          <p:pic>
            <p:nvPicPr>
              <p:cNvPr id="63" name="图片 62"/>
              <p:cNvPicPr>
                <a:picLocks noChangeAspect="1"/>
              </p:cNvPicPr>
              <p:nvPr/>
            </p:nvPicPr>
            <p:blipFill rotWithShape="1">
              <a:blip r:embed="rId4" cstate="print">
                <a:extLst>
                  <a:ext uri="{28A0092B-C50C-407E-A947-70E740481C1C}">
                    <a14:useLocalDpi xmlns:a14="http://schemas.microsoft.com/office/drawing/2010/main" val="0"/>
                  </a:ext>
                </a:extLst>
              </a:blip>
              <a:srcRect t="32196" b="11230"/>
              <a:stretch/>
            </p:blipFill>
            <p:spPr>
              <a:xfrm>
                <a:off x="1263245" y="3036012"/>
                <a:ext cx="4604764" cy="1725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64" name="文本框 63"/>
              <p:cNvSpPr txBox="1"/>
              <p:nvPr/>
            </p:nvSpPr>
            <p:spPr>
              <a:xfrm>
                <a:off x="2078770" y="4563885"/>
                <a:ext cx="2993881" cy="330945"/>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a:latin typeface="微软雅黑" panose="020B0503020204020204" pitchFamily="34" charset="-122"/>
                    <a:ea typeface="微软雅黑" panose="020B0503020204020204" pitchFamily="34" charset="-122"/>
                  </a:defRPr>
                </a:lvl1pPr>
              </a:lstStyle>
              <a:p>
                <a:r>
                  <a:rPr lang="zh-CN" altLang="en-US" sz="1013" dirty="0">
                    <a:solidFill>
                      <a:prstClr val="white"/>
                    </a:solidFill>
                  </a:rPr>
                  <a:t>胜利小学全国小交警基地</a:t>
                </a:r>
              </a:p>
            </p:txBody>
          </p:sp>
        </p:grpSp>
        <p:grpSp>
          <p:nvGrpSpPr>
            <p:cNvPr id="65" name="组合 64"/>
            <p:cNvGrpSpPr/>
            <p:nvPr/>
          </p:nvGrpSpPr>
          <p:grpSpPr>
            <a:xfrm rot="468685">
              <a:off x="3015219" y="1077282"/>
              <a:ext cx="1933382" cy="1365042"/>
              <a:chOff x="225390" y="4671779"/>
              <a:chExt cx="2861325" cy="2020204"/>
            </a:xfrm>
          </p:grpSpPr>
          <p:pic>
            <p:nvPicPr>
              <p:cNvPr id="66" name="图片 65"/>
              <p:cNvPicPr>
                <a:picLocks noChangeAspect="1"/>
              </p:cNvPicPr>
              <p:nvPr/>
            </p:nvPicPr>
            <p:blipFill rotWithShape="1">
              <a:blip r:embed="rId5" cstate="print">
                <a:extLst>
                  <a:ext uri="{28A0092B-C50C-407E-A947-70E740481C1C}">
                    <a14:useLocalDpi xmlns:a14="http://schemas.microsoft.com/office/drawing/2010/main" val="0"/>
                  </a:ext>
                </a:extLst>
              </a:blip>
              <a:srcRect b="6123"/>
              <a:stretch/>
            </p:blipFill>
            <p:spPr>
              <a:xfrm>
                <a:off x="225390" y="4671779"/>
                <a:ext cx="2861325" cy="1798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67" name="文本框 66"/>
              <p:cNvSpPr txBox="1"/>
              <p:nvPr/>
            </p:nvSpPr>
            <p:spPr>
              <a:xfrm>
                <a:off x="618343" y="6247874"/>
                <a:ext cx="2075418" cy="444109"/>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350" dirty="0">
                    <a:solidFill>
                      <a:prstClr val="white"/>
                    </a:solidFill>
                  </a:rPr>
                  <a:t>沙河口区法院</a:t>
                </a:r>
              </a:p>
            </p:txBody>
          </p:sp>
        </p:grpSp>
        <p:grpSp>
          <p:nvGrpSpPr>
            <p:cNvPr id="68" name="组合 67"/>
            <p:cNvGrpSpPr/>
            <p:nvPr/>
          </p:nvGrpSpPr>
          <p:grpSpPr>
            <a:xfrm>
              <a:off x="308618" y="935929"/>
              <a:ext cx="1932039" cy="1380604"/>
              <a:chOff x="1529578" y="-899856"/>
              <a:chExt cx="2859338" cy="2043232"/>
            </a:xfrm>
          </p:grpSpPr>
          <p:pic>
            <p:nvPicPr>
              <p:cNvPr id="69" name="图片 68"/>
              <p:cNvPicPr>
                <a:picLocks noChangeAspect="1"/>
              </p:cNvPicPr>
              <p:nvPr/>
            </p:nvPicPr>
            <p:blipFill rotWithShape="1">
              <a:blip r:embed="rId6" cstate="print">
                <a:extLst>
                  <a:ext uri="{28A0092B-C50C-407E-A947-70E740481C1C}">
                    <a14:useLocalDpi xmlns:a14="http://schemas.microsoft.com/office/drawing/2010/main" val="0"/>
                  </a:ext>
                </a:extLst>
              </a:blip>
              <a:srcRect l="8249" t="4172" r="6928" b="7654"/>
              <a:stretch/>
            </p:blipFill>
            <p:spPr>
              <a:xfrm>
                <a:off x="1529578" y="-899856"/>
                <a:ext cx="2859338" cy="17981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70" name="文本框 69"/>
              <p:cNvSpPr txBox="1"/>
              <p:nvPr/>
            </p:nvSpPr>
            <p:spPr>
              <a:xfrm>
                <a:off x="1565276" y="699268"/>
                <a:ext cx="2820806" cy="444108"/>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350" dirty="0">
                    <a:solidFill>
                      <a:prstClr val="white"/>
                    </a:solidFill>
                  </a:rPr>
                  <a:t>大连市人大常委会驻地</a:t>
                </a:r>
              </a:p>
            </p:txBody>
          </p:sp>
        </p:grpSp>
        <p:sp>
          <p:nvSpPr>
            <p:cNvPr id="71" name="圆角矩形 70"/>
            <p:cNvSpPr/>
            <p:nvPr/>
          </p:nvSpPr>
          <p:spPr>
            <a:xfrm>
              <a:off x="5959629" y="822853"/>
              <a:ext cx="3080123" cy="522506"/>
            </a:xfrm>
            <a:prstGeom prst="roundRect">
              <a:avLst/>
            </a:prstGeom>
            <a:solidFill>
              <a:srgbClr val="CE302D"/>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prstClr val="white"/>
                  </a:solidFill>
                  <a:latin typeface="微软雅黑" panose="020B0503020204020204" pitchFamily="34" charset="-122"/>
                  <a:ea typeface="微软雅黑" panose="020B0503020204020204" pitchFamily="34" charset="-122"/>
                </a:rPr>
                <a:t>公民意识教育类</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262501" y="3579601"/>
            <a:ext cx="1553333" cy="1346873"/>
            <a:chOff x="523124" y="743750"/>
            <a:chExt cx="2071111" cy="1795830"/>
          </a:xfrm>
        </p:grpSpPr>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l="7037" r="14125"/>
            <a:stretch/>
          </p:blipFill>
          <p:spPr>
            <a:xfrm>
              <a:off x="523124" y="743750"/>
              <a:ext cx="2071111" cy="155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5" name="文本框 14"/>
            <p:cNvSpPr txBox="1"/>
            <p:nvPr/>
          </p:nvSpPr>
          <p:spPr>
            <a:xfrm>
              <a:off x="671997" y="2108693"/>
              <a:ext cx="1795807" cy="430887"/>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2800">
                  <a:latin typeface="微软雅黑" panose="020B0503020204020204" pitchFamily="34" charset="-122"/>
                  <a:ea typeface="微软雅黑" panose="020B0503020204020204" pitchFamily="34" charset="-122"/>
                </a:defRPr>
              </a:lvl1pPr>
            </a:lstStyle>
            <a:p>
              <a:r>
                <a:rPr lang="zh-CN" altLang="en-US" sz="1500" dirty="0">
                  <a:solidFill>
                    <a:prstClr val="white"/>
                  </a:solidFill>
                </a:rPr>
                <a:t>大连市气象台</a:t>
              </a:r>
            </a:p>
          </p:txBody>
        </p:sp>
      </p:grpSp>
      <p:grpSp>
        <p:nvGrpSpPr>
          <p:cNvPr id="3" name="组合 2"/>
          <p:cNvGrpSpPr/>
          <p:nvPr/>
        </p:nvGrpSpPr>
        <p:grpSpPr>
          <a:xfrm>
            <a:off x="2131142" y="2083514"/>
            <a:ext cx="6748151" cy="2863955"/>
            <a:chOff x="2716434" y="2716157"/>
            <a:chExt cx="8997535" cy="3818607"/>
          </a:xfrm>
        </p:grpSpPr>
        <p:pic>
          <p:nvPicPr>
            <p:cNvPr id="16" name="图片 15"/>
            <p:cNvPicPr>
              <a:picLocks noChangeAspect="1"/>
            </p:cNvPicPr>
            <p:nvPr/>
          </p:nvPicPr>
          <p:blipFill rotWithShape="1">
            <a:blip r:embed="rId8">
              <a:extLst>
                <a:ext uri="{28A0092B-C50C-407E-A947-70E740481C1C}">
                  <a14:useLocalDpi xmlns:a14="http://schemas.microsoft.com/office/drawing/2010/main" val="0"/>
                </a:ext>
              </a:extLst>
            </a:blip>
            <a:srcRect t="29291"/>
            <a:stretch/>
          </p:blipFill>
          <p:spPr>
            <a:xfrm>
              <a:off x="2716434" y="2716157"/>
              <a:ext cx="8997535" cy="3549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7" name="文本框 16"/>
            <p:cNvSpPr txBox="1"/>
            <p:nvPr/>
          </p:nvSpPr>
          <p:spPr>
            <a:xfrm>
              <a:off x="5088466" y="5980767"/>
              <a:ext cx="6121439" cy="553997"/>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100" dirty="0">
                  <a:solidFill>
                    <a:prstClr val="white"/>
                  </a:solidFill>
                </a:rPr>
                <a:t>中国科学院大连化学物理研究所</a:t>
              </a:r>
            </a:p>
          </p:txBody>
        </p:sp>
      </p:grpSp>
      <p:sp>
        <p:nvSpPr>
          <p:cNvPr id="38" name="圆角矩形 37"/>
          <p:cNvSpPr/>
          <p:nvPr/>
        </p:nvSpPr>
        <p:spPr>
          <a:xfrm>
            <a:off x="5954464" y="818397"/>
            <a:ext cx="3080123" cy="522506"/>
          </a:xfrm>
          <a:prstGeom prst="roundRect">
            <a:avLst/>
          </a:prstGeom>
          <a:solidFill>
            <a:srgbClr val="CE302D"/>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prstClr val="white"/>
                </a:solidFill>
                <a:latin typeface="微软雅黑" panose="020B0503020204020204" pitchFamily="34" charset="-122"/>
                <a:ea typeface="微软雅黑" panose="020B0503020204020204" pitchFamily="34" charset="-122"/>
              </a:rPr>
              <a:t>科普知识教育类</a:t>
            </a:r>
          </a:p>
        </p:txBody>
      </p:sp>
      <p:grpSp>
        <p:nvGrpSpPr>
          <p:cNvPr id="20" name="组合 19"/>
          <p:cNvGrpSpPr/>
          <p:nvPr/>
        </p:nvGrpSpPr>
        <p:grpSpPr>
          <a:xfrm>
            <a:off x="3678771" y="796515"/>
            <a:ext cx="2006351" cy="1652471"/>
            <a:chOff x="8663570" y="2727538"/>
            <a:chExt cx="2675134" cy="2203295"/>
          </a:xfrm>
        </p:grpSpPr>
        <p:pic>
          <p:nvPicPr>
            <p:cNvPr id="21" name="图片 20"/>
            <p:cNvPicPr>
              <a:picLocks noChangeAspect="1"/>
            </p:cNvPicPr>
            <p:nvPr/>
          </p:nvPicPr>
          <p:blipFill rotWithShape="1">
            <a:blip r:embed="rId9" cstate="print">
              <a:extLst>
                <a:ext uri="{28A0092B-C50C-407E-A947-70E740481C1C}">
                  <a14:useLocalDpi xmlns:a14="http://schemas.microsoft.com/office/drawing/2010/main" val="0"/>
                </a:ext>
              </a:extLst>
            </a:blip>
            <a:srcRect l="7325" r="7993"/>
            <a:stretch/>
          </p:blipFill>
          <p:spPr>
            <a:xfrm>
              <a:off x="8663570" y="2727538"/>
              <a:ext cx="2675134" cy="2005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22" name="文本框 21"/>
            <p:cNvSpPr txBox="1"/>
            <p:nvPr/>
          </p:nvSpPr>
          <p:spPr>
            <a:xfrm>
              <a:off x="8911895" y="4499946"/>
              <a:ext cx="2176578" cy="430887"/>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500" dirty="0">
                  <a:solidFill>
                    <a:prstClr val="white"/>
                  </a:solidFill>
                </a:rPr>
                <a:t>大连大学博物馆</a:t>
              </a:r>
            </a:p>
          </p:txBody>
        </p:sp>
      </p:grpSp>
      <p:sp>
        <p:nvSpPr>
          <p:cNvPr id="55" name="文本框 54"/>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56"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grpSp>
        <p:nvGrpSpPr>
          <p:cNvPr id="5" name="组合 4"/>
          <p:cNvGrpSpPr/>
          <p:nvPr/>
        </p:nvGrpSpPr>
        <p:grpSpPr>
          <a:xfrm>
            <a:off x="263543" y="2226496"/>
            <a:ext cx="1551248" cy="1353105"/>
            <a:chOff x="537218" y="2709430"/>
            <a:chExt cx="2068330" cy="1804141"/>
          </a:xfrm>
        </p:grpSpPr>
        <p:pic>
          <p:nvPicPr>
            <p:cNvPr id="6" name="图片 5"/>
            <p:cNvPicPr>
              <a:picLocks noChangeAspect="1"/>
            </p:cNvPicPr>
            <p:nvPr/>
          </p:nvPicPr>
          <p:blipFill rotWithShape="1">
            <a:blip r:embed="rId10" cstate="print">
              <a:extLst>
                <a:ext uri="{28A0092B-C50C-407E-A947-70E740481C1C}">
                  <a14:useLocalDpi xmlns:a14="http://schemas.microsoft.com/office/drawing/2010/main" val="0"/>
                </a:ext>
              </a:extLst>
            </a:blip>
            <a:srcRect l="5438" r="5530"/>
            <a:stretch/>
          </p:blipFill>
          <p:spPr>
            <a:xfrm>
              <a:off x="537218" y="2709430"/>
              <a:ext cx="2068330" cy="155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9" name="文本框 8"/>
            <p:cNvSpPr txBox="1"/>
            <p:nvPr/>
          </p:nvSpPr>
          <p:spPr>
            <a:xfrm>
              <a:off x="686095" y="4082684"/>
              <a:ext cx="1748129" cy="430887"/>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2800">
                  <a:latin typeface="微软雅黑" panose="020B0503020204020204" pitchFamily="34" charset="-122"/>
                  <a:ea typeface="微软雅黑" panose="020B0503020204020204" pitchFamily="34" charset="-122"/>
                </a:defRPr>
              </a:lvl1pPr>
            </a:lstStyle>
            <a:p>
              <a:r>
                <a:rPr lang="zh-CN" altLang="en-US" sz="1500" dirty="0">
                  <a:solidFill>
                    <a:prstClr val="white"/>
                  </a:solidFill>
                </a:rPr>
                <a:t>大连科技馆</a:t>
              </a:r>
            </a:p>
          </p:txBody>
        </p:sp>
      </p:grpSp>
      <p:grpSp>
        <p:nvGrpSpPr>
          <p:cNvPr id="14" name="组合 13"/>
          <p:cNvGrpSpPr/>
          <p:nvPr/>
        </p:nvGrpSpPr>
        <p:grpSpPr>
          <a:xfrm>
            <a:off x="262501" y="783561"/>
            <a:ext cx="3186796" cy="1652617"/>
            <a:chOff x="981700" y="3280310"/>
            <a:chExt cx="4249061" cy="2203488"/>
          </a:xfrm>
        </p:grpSpPr>
        <p:pic>
          <p:nvPicPr>
            <p:cNvPr id="18" name="图片 17"/>
            <p:cNvPicPr>
              <a:picLocks noChangeAspect="1"/>
            </p:cNvPicPr>
            <p:nvPr/>
          </p:nvPicPr>
          <p:blipFill rotWithShape="1">
            <a:blip r:embed="rId11" cstate="print">
              <a:extLst>
                <a:ext uri="{28A0092B-C50C-407E-A947-70E740481C1C}">
                  <a14:useLocalDpi xmlns:a14="http://schemas.microsoft.com/office/drawing/2010/main" val="0"/>
                </a:ext>
              </a:extLst>
            </a:blip>
            <a:srcRect l="1740" t="44590" r="20341"/>
            <a:stretch/>
          </p:blipFill>
          <p:spPr>
            <a:xfrm>
              <a:off x="981700" y="3280310"/>
              <a:ext cx="4249061" cy="20227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9" name="文本框 18"/>
            <p:cNvSpPr txBox="1"/>
            <p:nvPr/>
          </p:nvSpPr>
          <p:spPr>
            <a:xfrm>
              <a:off x="1217945" y="5052911"/>
              <a:ext cx="3776569" cy="430887"/>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500" dirty="0">
                  <a:solidFill>
                    <a:prstClr val="white"/>
                  </a:solidFill>
                </a:rPr>
                <a:t>大连理工大学国家重点实验室</a:t>
              </a:r>
              <a:endParaRPr lang="zh-CN" altLang="en-US" sz="1800" dirty="0">
                <a:solidFill>
                  <a:prstClr val="white"/>
                </a:solidFill>
              </a:endParaRPr>
            </a:p>
          </p:txBody>
        </p:sp>
      </p:grpSp>
    </p:spTree>
    <p:extLst>
      <p:ext uri="{BB962C8B-B14F-4D97-AF65-F5344CB8AC3E}">
        <p14:creationId xmlns:p14="http://schemas.microsoft.com/office/powerpoint/2010/main" val="244133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250"/>
                                            <p:tgtEl>
                                              <p:spTgt spid="8"/>
                                            </p:tgtEl>
                                            <p:attrNameLst>
                                              <p:attrName>ppt_x</p:attrName>
                                            </p:attrNameLst>
                                          </p:cBhvr>
                                          <p:tavLst>
                                            <p:tav tm="0">
                                              <p:val>
                                                <p:strVal val="ppt_x"/>
                                              </p:val>
                                            </p:tav>
                                            <p:tav tm="100000">
                                              <p:val>
                                                <p:strVal val="ppt_x"/>
                                              </p:val>
                                            </p:tav>
                                          </p:tavLst>
                                        </p:anim>
                                        <p:anim calcmode="lin" valueType="num">
                                          <p:cBhvr additive="base">
                                            <p:cTn id="7" dur="250"/>
                                            <p:tgtEl>
                                              <p:spTgt spid="8"/>
                                            </p:tgtEl>
                                            <p:attrNameLst>
                                              <p:attrName>ppt_y</p:attrName>
                                            </p:attrNameLst>
                                          </p:cBhvr>
                                          <p:tavLst>
                                            <p:tav tm="0">
                                              <p:val>
                                                <p:strVal val="ppt_y"/>
                                              </p:val>
                                            </p:tav>
                                            <p:tav tm="100000">
                                              <p:val>
                                                <p:strVal val="1+ppt_h/2"/>
                                              </p:val>
                                            </p:tav>
                                          </p:tavLst>
                                        </p:anim>
                                        <p:set>
                                          <p:cBhvr>
                                            <p:cTn id="8" dur="1" fill="hold">
                                              <p:stCondLst>
                                                <p:cond delay="249"/>
                                              </p:stCondLst>
                                            </p:cTn>
                                            <p:tgtEl>
                                              <p:spTgt spid="8"/>
                                            </p:tgtEl>
                                            <p:attrNameLst>
                                              <p:attrName>style.visibility</p:attrName>
                                            </p:attrNameLst>
                                          </p:cBhvr>
                                          <p:to>
                                            <p:strVal val="hidden"/>
                                          </p:to>
                                        </p:set>
                                      </p:childTnLst>
                                    </p:cTn>
                                  </p:par>
                                  <p:par>
                                    <p:cTn id="9" presetID="2" presetClass="entr" presetSubtype="2" fill="hold" grpId="0" nodeType="withEffect" p14:presetBounceEnd="60000">
                                      <p:stCondLst>
                                        <p:cond delay="250"/>
                                      </p:stCondLst>
                                      <p:childTnLst>
                                        <p:set>
                                          <p:cBhvr>
                                            <p:cTn id="10" dur="1" fill="hold">
                                              <p:stCondLst>
                                                <p:cond delay="0"/>
                                              </p:stCondLst>
                                            </p:cTn>
                                            <p:tgtEl>
                                              <p:spTgt spid="38"/>
                                            </p:tgtEl>
                                            <p:attrNameLst>
                                              <p:attrName>style.visibility</p:attrName>
                                            </p:attrNameLst>
                                          </p:cBhvr>
                                          <p:to>
                                            <p:strVal val="visible"/>
                                          </p:to>
                                        </p:set>
                                        <p:anim calcmode="lin" valueType="num" p14:bounceEnd="60000">
                                          <p:cBhvr additive="base">
                                            <p:cTn id="11" dur="250" fill="hold"/>
                                            <p:tgtEl>
                                              <p:spTgt spid="38"/>
                                            </p:tgtEl>
                                            <p:attrNameLst>
                                              <p:attrName>ppt_x</p:attrName>
                                            </p:attrNameLst>
                                          </p:cBhvr>
                                          <p:tavLst>
                                            <p:tav tm="0">
                                              <p:val>
                                                <p:strVal val="1+#ppt_w/2"/>
                                              </p:val>
                                            </p:tav>
                                            <p:tav tm="100000">
                                              <p:val>
                                                <p:strVal val="#ppt_x"/>
                                              </p:val>
                                            </p:tav>
                                          </p:tavLst>
                                        </p:anim>
                                        <p:anim calcmode="lin" valueType="num" p14:bounceEnd="60000">
                                          <p:cBhvr additive="base">
                                            <p:cTn id="12" dur="250" fill="hold"/>
                                            <p:tgtEl>
                                              <p:spTgt spid="3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2"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Scale>
                                          <p:cBhvr>
                                            <p:cTn id="16" dur="5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500" decel="50000" fill="hold">
                                              <p:stCondLst>
                                                <p:cond delay="0"/>
                                              </p:stCondLst>
                                            </p:cTn>
                                            <p:tgtEl>
                                              <p:spTgt spid="3"/>
                                            </p:tgtEl>
                                            <p:attrNameLst>
                                              <p:attrName>ppt_x</p:attrName>
                                              <p:attrName>ppt_y</p:attrName>
                                            </p:attrNameLst>
                                          </p:cBhvr>
                                        </p:animMotion>
                                        <p:animEffect transition="in" filter="fade">
                                          <p:cBhvr>
                                            <p:cTn id="18" dur="500"/>
                                            <p:tgtEl>
                                              <p:spTgt spid="3"/>
                                            </p:tgtEl>
                                          </p:cBhvr>
                                        </p:animEffect>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42" presetClass="path" presetSubtype="0" fill="hold" nodeType="withEffect" p14:presetBounceEnd="83333">
                                      <p:stCondLst>
                                        <p:cond delay="0"/>
                                      </p:stCondLst>
                                      <p:childTnLst>
                                        <p:animMotion origin="layout" path="M 8.33333E-7 -2.09877E-6 L 0.46441 0.32408 " pathEditMode="relative" rAng="0" ptsTypes="AA" p14:bounceEnd="83333">
                                          <p:cBhvr>
                                            <p:cTn id="23" dur="400" spd="-100000" fill="hold"/>
                                            <p:tgtEl>
                                              <p:spTgt spid="20"/>
                                            </p:tgtEl>
                                            <p:attrNameLst>
                                              <p:attrName>ppt_x</p:attrName>
                                              <p:attrName>ppt_y</p:attrName>
                                            </p:attrNameLst>
                                          </p:cBhvr>
                                          <p:rCtr x="23212" y="16204"/>
                                        </p:animMotion>
                                      </p:childTnLst>
                                    </p:cTn>
                                  </p:par>
                                  <p:par>
                                    <p:cTn id="24" presetID="1" presetClass="entr" presetSubtype="0" fill="hold" nodeType="withEffect">
                                      <p:stCondLst>
                                        <p:cond delay="250"/>
                                      </p:stCondLst>
                                      <p:childTnLst>
                                        <p:set>
                                          <p:cBhvr>
                                            <p:cTn id="25" dur="1" fill="hold">
                                              <p:stCondLst>
                                                <p:cond delay="0"/>
                                              </p:stCondLst>
                                            </p:cTn>
                                            <p:tgtEl>
                                              <p:spTgt spid="14"/>
                                            </p:tgtEl>
                                            <p:attrNameLst>
                                              <p:attrName>style.visibility</p:attrName>
                                            </p:attrNameLst>
                                          </p:cBhvr>
                                          <p:to>
                                            <p:strVal val="visible"/>
                                          </p:to>
                                        </p:set>
                                      </p:childTnLst>
                                    </p:cTn>
                                  </p:par>
                                  <p:par>
                                    <p:cTn id="26" presetID="42" presetClass="path" presetSubtype="0" fill="hold" nodeType="withEffect" p14:presetBounceEnd="83333">
                                      <p:stCondLst>
                                        <p:cond delay="250"/>
                                      </p:stCondLst>
                                      <p:childTnLst>
                                        <p:animMotion origin="layout" path="M -1.38889E-6 -2.96296E-6 L 0.46441 0.32408 " pathEditMode="relative" rAng="0" ptsTypes="AA" p14:bounceEnd="83333">
                                          <p:cBhvr>
                                            <p:cTn id="27" dur="400" spd="-100000" fill="hold"/>
                                            <p:tgtEl>
                                              <p:spTgt spid="14"/>
                                            </p:tgtEl>
                                            <p:attrNameLst>
                                              <p:attrName>ppt_x</p:attrName>
                                              <p:attrName>ppt_y</p:attrName>
                                            </p:attrNameLst>
                                          </p:cBhvr>
                                          <p:rCtr x="23212" y="16204"/>
                                        </p:animMotion>
                                      </p:childTnLst>
                                    </p:cTn>
                                  </p:par>
                                  <p:par>
                                    <p:cTn id="28" presetID="1" presetClass="entr" presetSubtype="0" fill="hold" nodeType="withEffect">
                                      <p:stCondLst>
                                        <p:cond delay="500"/>
                                      </p:stCondLst>
                                      <p:childTnLst>
                                        <p:set>
                                          <p:cBhvr>
                                            <p:cTn id="29" dur="1" fill="hold">
                                              <p:stCondLst>
                                                <p:cond delay="0"/>
                                              </p:stCondLst>
                                            </p:cTn>
                                            <p:tgtEl>
                                              <p:spTgt spid="5"/>
                                            </p:tgtEl>
                                            <p:attrNameLst>
                                              <p:attrName>style.visibility</p:attrName>
                                            </p:attrNameLst>
                                          </p:cBhvr>
                                          <p:to>
                                            <p:strVal val="visible"/>
                                          </p:to>
                                        </p:set>
                                      </p:childTnLst>
                                    </p:cTn>
                                  </p:par>
                                  <p:par>
                                    <p:cTn id="30" presetID="42" presetClass="path" presetSubtype="0" fill="hold" nodeType="withEffect" p14:presetBounceEnd="83333">
                                      <p:stCondLst>
                                        <p:cond delay="500"/>
                                      </p:stCondLst>
                                      <p:childTnLst>
                                        <p:animMotion origin="layout" path="M -1.66667E-6 3.82716E-6 L 0.46719 0.02438 " pathEditMode="relative" rAng="0" ptsTypes="AA" p14:bounceEnd="83333">
                                          <p:cBhvr>
                                            <p:cTn id="31" dur="400" spd="-100000" fill="hold"/>
                                            <p:tgtEl>
                                              <p:spTgt spid="5"/>
                                            </p:tgtEl>
                                            <p:attrNameLst>
                                              <p:attrName>ppt_x</p:attrName>
                                              <p:attrName>ppt_y</p:attrName>
                                            </p:attrNameLst>
                                          </p:cBhvr>
                                          <p:rCtr x="23351" y="1204"/>
                                        </p:animMotion>
                                      </p:childTnLst>
                                    </p:cTn>
                                  </p:par>
                                  <p:par>
                                    <p:cTn id="32" presetID="1" presetClass="entr" presetSubtype="0" fill="hold" nodeType="withEffect">
                                      <p:stCondLst>
                                        <p:cond delay="750"/>
                                      </p:stCondLst>
                                      <p:childTnLst>
                                        <p:set>
                                          <p:cBhvr>
                                            <p:cTn id="33" dur="1" fill="hold">
                                              <p:stCondLst>
                                                <p:cond delay="0"/>
                                              </p:stCondLst>
                                            </p:cTn>
                                            <p:tgtEl>
                                              <p:spTgt spid="7"/>
                                            </p:tgtEl>
                                            <p:attrNameLst>
                                              <p:attrName>style.visibility</p:attrName>
                                            </p:attrNameLst>
                                          </p:cBhvr>
                                          <p:to>
                                            <p:strVal val="visible"/>
                                          </p:to>
                                        </p:set>
                                      </p:childTnLst>
                                    </p:cTn>
                                  </p:par>
                                  <p:par>
                                    <p:cTn id="34" presetID="42" presetClass="path" presetSubtype="0" fill="hold" nodeType="withEffect" p14:presetBounceEnd="83333">
                                      <p:stCondLst>
                                        <p:cond delay="750"/>
                                      </p:stCondLst>
                                      <p:childTnLst>
                                        <p:animMotion origin="layout" path="M -1.66667E-6 2.96296E-6 L 0.4582 -0.26852 " pathEditMode="relative" rAng="0" ptsTypes="AA" p14:bounceEnd="83333">
                                          <p:cBhvr>
                                            <p:cTn id="35" dur="400" spd="-100000" fill="hold"/>
                                            <p:tgtEl>
                                              <p:spTgt spid="7"/>
                                            </p:tgtEl>
                                            <p:attrNameLst>
                                              <p:attrName>ppt_x</p:attrName>
                                              <p:attrName>ppt_y</p:attrName>
                                            </p:attrNameLst>
                                          </p:cBhvr>
                                          <p:rCtr x="22904" y="-1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250"/>
                                            <p:tgtEl>
                                              <p:spTgt spid="8"/>
                                            </p:tgtEl>
                                            <p:attrNameLst>
                                              <p:attrName>ppt_x</p:attrName>
                                            </p:attrNameLst>
                                          </p:cBhvr>
                                          <p:tavLst>
                                            <p:tav tm="0">
                                              <p:val>
                                                <p:strVal val="ppt_x"/>
                                              </p:val>
                                            </p:tav>
                                            <p:tav tm="100000">
                                              <p:val>
                                                <p:strVal val="ppt_x"/>
                                              </p:val>
                                            </p:tav>
                                          </p:tavLst>
                                        </p:anim>
                                        <p:anim calcmode="lin" valueType="num">
                                          <p:cBhvr additive="base">
                                            <p:cTn id="7" dur="250"/>
                                            <p:tgtEl>
                                              <p:spTgt spid="8"/>
                                            </p:tgtEl>
                                            <p:attrNameLst>
                                              <p:attrName>ppt_y</p:attrName>
                                            </p:attrNameLst>
                                          </p:cBhvr>
                                          <p:tavLst>
                                            <p:tav tm="0">
                                              <p:val>
                                                <p:strVal val="ppt_y"/>
                                              </p:val>
                                            </p:tav>
                                            <p:tav tm="100000">
                                              <p:val>
                                                <p:strVal val="1+ppt_h/2"/>
                                              </p:val>
                                            </p:tav>
                                          </p:tavLst>
                                        </p:anim>
                                        <p:set>
                                          <p:cBhvr>
                                            <p:cTn id="8" dur="1" fill="hold">
                                              <p:stCondLst>
                                                <p:cond delay="249"/>
                                              </p:stCondLst>
                                            </p:cTn>
                                            <p:tgtEl>
                                              <p:spTgt spid="8"/>
                                            </p:tgtEl>
                                            <p:attrNameLst>
                                              <p:attrName>style.visibility</p:attrName>
                                            </p:attrNameLst>
                                          </p:cBhvr>
                                          <p:to>
                                            <p:strVal val="hidden"/>
                                          </p:to>
                                        </p:set>
                                      </p:childTnLst>
                                    </p:cTn>
                                  </p:par>
                                  <p:par>
                                    <p:cTn id="9" presetID="2" presetClass="entr" presetSubtype="2" fill="hold" grpId="0" nodeType="withEffect">
                                      <p:stCondLst>
                                        <p:cond delay="25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250" fill="hold"/>
                                            <p:tgtEl>
                                              <p:spTgt spid="38"/>
                                            </p:tgtEl>
                                            <p:attrNameLst>
                                              <p:attrName>ppt_x</p:attrName>
                                            </p:attrNameLst>
                                          </p:cBhvr>
                                          <p:tavLst>
                                            <p:tav tm="0">
                                              <p:val>
                                                <p:strVal val="1+#ppt_w/2"/>
                                              </p:val>
                                            </p:tav>
                                            <p:tav tm="100000">
                                              <p:val>
                                                <p:strVal val="#ppt_x"/>
                                              </p:val>
                                            </p:tav>
                                          </p:tavLst>
                                        </p:anim>
                                        <p:anim calcmode="lin" valueType="num">
                                          <p:cBhvr additive="base">
                                            <p:cTn id="12" dur="250" fill="hold"/>
                                            <p:tgtEl>
                                              <p:spTgt spid="3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2"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Scale>
                                          <p:cBhvr>
                                            <p:cTn id="16" dur="5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500" decel="50000" fill="hold">
                                              <p:stCondLst>
                                                <p:cond delay="0"/>
                                              </p:stCondLst>
                                            </p:cTn>
                                            <p:tgtEl>
                                              <p:spTgt spid="3"/>
                                            </p:tgtEl>
                                            <p:attrNameLst>
                                              <p:attrName>ppt_x</p:attrName>
                                              <p:attrName>ppt_y</p:attrName>
                                            </p:attrNameLst>
                                          </p:cBhvr>
                                        </p:animMotion>
                                        <p:animEffect transition="in" filter="fade">
                                          <p:cBhvr>
                                            <p:cTn id="18" dur="500"/>
                                            <p:tgtEl>
                                              <p:spTgt spid="3"/>
                                            </p:tgtEl>
                                          </p:cBhvr>
                                        </p:animEffect>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42" presetClass="path" presetSubtype="0" fill="hold" nodeType="withEffect">
                                      <p:stCondLst>
                                        <p:cond delay="0"/>
                                      </p:stCondLst>
                                      <p:childTnLst>
                                        <p:animMotion origin="layout" path="M 8.33333E-7 -2.09877E-6 L 0.46441 0.32408 " pathEditMode="relative" rAng="0" ptsTypes="AA">
                                          <p:cBhvr>
                                            <p:cTn id="23" dur="400" spd="-100000" fill="hold"/>
                                            <p:tgtEl>
                                              <p:spTgt spid="20"/>
                                            </p:tgtEl>
                                            <p:attrNameLst>
                                              <p:attrName>ppt_x</p:attrName>
                                              <p:attrName>ppt_y</p:attrName>
                                            </p:attrNameLst>
                                          </p:cBhvr>
                                          <p:rCtr x="23212" y="16204"/>
                                        </p:animMotion>
                                      </p:childTnLst>
                                    </p:cTn>
                                  </p:par>
                                  <p:par>
                                    <p:cTn id="24" presetID="1" presetClass="entr" presetSubtype="0" fill="hold" nodeType="withEffect">
                                      <p:stCondLst>
                                        <p:cond delay="250"/>
                                      </p:stCondLst>
                                      <p:childTnLst>
                                        <p:set>
                                          <p:cBhvr>
                                            <p:cTn id="25" dur="1" fill="hold">
                                              <p:stCondLst>
                                                <p:cond delay="0"/>
                                              </p:stCondLst>
                                            </p:cTn>
                                            <p:tgtEl>
                                              <p:spTgt spid="14"/>
                                            </p:tgtEl>
                                            <p:attrNameLst>
                                              <p:attrName>style.visibility</p:attrName>
                                            </p:attrNameLst>
                                          </p:cBhvr>
                                          <p:to>
                                            <p:strVal val="visible"/>
                                          </p:to>
                                        </p:set>
                                      </p:childTnLst>
                                    </p:cTn>
                                  </p:par>
                                  <p:par>
                                    <p:cTn id="26" presetID="42" presetClass="path" presetSubtype="0" fill="hold" nodeType="withEffect">
                                      <p:stCondLst>
                                        <p:cond delay="250"/>
                                      </p:stCondLst>
                                      <p:childTnLst>
                                        <p:animMotion origin="layout" path="M -1.38889E-6 -2.96296E-6 L 0.46441 0.32408 " pathEditMode="relative" rAng="0" ptsTypes="AA">
                                          <p:cBhvr>
                                            <p:cTn id="27" dur="400" spd="-100000" fill="hold"/>
                                            <p:tgtEl>
                                              <p:spTgt spid="14"/>
                                            </p:tgtEl>
                                            <p:attrNameLst>
                                              <p:attrName>ppt_x</p:attrName>
                                              <p:attrName>ppt_y</p:attrName>
                                            </p:attrNameLst>
                                          </p:cBhvr>
                                          <p:rCtr x="23212" y="16204"/>
                                        </p:animMotion>
                                      </p:childTnLst>
                                    </p:cTn>
                                  </p:par>
                                  <p:par>
                                    <p:cTn id="28" presetID="1" presetClass="entr" presetSubtype="0" fill="hold" nodeType="withEffect">
                                      <p:stCondLst>
                                        <p:cond delay="500"/>
                                      </p:stCondLst>
                                      <p:childTnLst>
                                        <p:set>
                                          <p:cBhvr>
                                            <p:cTn id="29" dur="1" fill="hold">
                                              <p:stCondLst>
                                                <p:cond delay="0"/>
                                              </p:stCondLst>
                                            </p:cTn>
                                            <p:tgtEl>
                                              <p:spTgt spid="5"/>
                                            </p:tgtEl>
                                            <p:attrNameLst>
                                              <p:attrName>style.visibility</p:attrName>
                                            </p:attrNameLst>
                                          </p:cBhvr>
                                          <p:to>
                                            <p:strVal val="visible"/>
                                          </p:to>
                                        </p:set>
                                      </p:childTnLst>
                                    </p:cTn>
                                  </p:par>
                                  <p:par>
                                    <p:cTn id="30" presetID="42" presetClass="path" presetSubtype="0" fill="hold" nodeType="withEffect">
                                      <p:stCondLst>
                                        <p:cond delay="500"/>
                                      </p:stCondLst>
                                      <p:childTnLst>
                                        <p:animMotion origin="layout" path="M -1.66667E-6 3.82716E-6 L 0.46719 0.02438 " pathEditMode="relative" rAng="0" ptsTypes="AA">
                                          <p:cBhvr>
                                            <p:cTn id="31" dur="400" spd="-100000" fill="hold"/>
                                            <p:tgtEl>
                                              <p:spTgt spid="5"/>
                                            </p:tgtEl>
                                            <p:attrNameLst>
                                              <p:attrName>ppt_x</p:attrName>
                                              <p:attrName>ppt_y</p:attrName>
                                            </p:attrNameLst>
                                          </p:cBhvr>
                                          <p:rCtr x="23351" y="1204"/>
                                        </p:animMotion>
                                      </p:childTnLst>
                                    </p:cTn>
                                  </p:par>
                                  <p:par>
                                    <p:cTn id="32" presetID="1" presetClass="entr" presetSubtype="0" fill="hold" nodeType="withEffect">
                                      <p:stCondLst>
                                        <p:cond delay="750"/>
                                      </p:stCondLst>
                                      <p:childTnLst>
                                        <p:set>
                                          <p:cBhvr>
                                            <p:cTn id="33" dur="1" fill="hold">
                                              <p:stCondLst>
                                                <p:cond delay="0"/>
                                              </p:stCondLst>
                                            </p:cTn>
                                            <p:tgtEl>
                                              <p:spTgt spid="7"/>
                                            </p:tgtEl>
                                            <p:attrNameLst>
                                              <p:attrName>style.visibility</p:attrName>
                                            </p:attrNameLst>
                                          </p:cBhvr>
                                          <p:to>
                                            <p:strVal val="visible"/>
                                          </p:to>
                                        </p:set>
                                      </p:childTnLst>
                                    </p:cTn>
                                  </p:par>
                                  <p:par>
                                    <p:cTn id="34" presetID="42" presetClass="path" presetSubtype="0" fill="hold" nodeType="withEffect">
                                      <p:stCondLst>
                                        <p:cond delay="750"/>
                                      </p:stCondLst>
                                      <p:childTnLst>
                                        <p:animMotion origin="layout" path="M -1.66667E-6 2.96296E-6 L 0.4582 -0.26852 " pathEditMode="relative" rAng="0" ptsTypes="AA">
                                          <p:cBhvr>
                                            <p:cTn id="35" dur="400" spd="-100000" fill="hold"/>
                                            <p:tgtEl>
                                              <p:spTgt spid="7"/>
                                            </p:tgtEl>
                                            <p:attrNameLst>
                                              <p:attrName>ppt_x</p:attrName>
                                              <p:attrName>ppt_y</p:attrName>
                                            </p:attrNameLst>
                                          </p:cBhvr>
                                          <p:rCtr x="22904" y="-1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8561" t="47752"/>
          <a:stretch/>
        </p:blipFill>
        <p:spPr>
          <a:xfrm>
            <a:off x="282164" y="2947775"/>
            <a:ext cx="8606205" cy="18502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67" name="文本框 66"/>
          <p:cNvSpPr txBox="1"/>
          <p:nvPr/>
        </p:nvSpPr>
        <p:spPr>
          <a:xfrm>
            <a:off x="6366394" y="4590700"/>
            <a:ext cx="2214752" cy="369332"/>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2400" spc="600">
                <a:latin typeface="微软雅黑" panose="020B0503020204020204" pitchFamily="34" charset="-122"/>
                <a:ea typeface="微软雅黑" panose="020B0503020204020204" pitchFamily="34" charset="-122"/>
              </a:defRPr>
            </a:lvl1pPr>
          </a:lstStyle>
          <a:p>
            <a:r>
              <a:rPr lang="zh-CN" altLang="en-US" sz="1800" spc="0" dirty="0">
                <a:solidFill>
                  <a:prstClr val="white"/>
                </a:solidFill>
              </a:rPr>
              <a:t>区学农基地</a:t>
            </a:r>
          </a:p>
        </p:txBody>
      </p:sp>
      <p:grpSp>
        <p:nvGrpSpPr>
          <p:cNvPr id="2" name="组合 1"/>
          <p:cNvGrpSpPr/>
          <p:nvPr/>
        </p:nvGrpSpPr>
        <p:grpSpPr>
          <a:xfrm>
            <a:off x="480155" y="725621"/>
            <a:ext cx="4056329" cy="2090493"/>
            <a:chOff x="618737" y="486143"/>
            <a:chExt cx="5408438" cy="2787325"/>
          </a:xfrm>
        </p:grpSpPr>
        <p:pic>
          <p:nvPicPr>
            <p:cNvPr id="21" name="图片 20"/>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77" t="21758" r="15709" b="8069"/>
            <a:stretch/>
          </p:blipFill>
          <p:spPr>
            <a:xfrm>
              <a:off x="1674317" y="658267"/>
              <a:ext cx="4352858" cy="2418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22" name="图片 21"/>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18392" r="6608"/>
            <a:stretch/>
          </p:blipFill>
          <p:spPr>
            <a:xfrm>
              <a:off x="618737" y="2060454"/>
              <a:ext cx="1188000" cy="118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24" name="图片 23"/>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26891" r="6619"/>
            <a:stretch/>
          </p:blipFill>
          <p:spPr>
            <a:xfrm rot="21022089">
              <a:off x="622106" y="486143"/>
              <a:ext cx="1188000" cy="118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25" name="圆角矩形 24"/>
            <p:cNvSpPr/>
            <p:nvPr/>
          </p:nvSpPr>
          <p:spPr>
            <a:xfrm>
              <a:off x="2548402" y="2781025"/>
              <a:ext cx="3195544" cy="492443"/>
            </a:xfrm>
            <a:prstGeom prst="roundRect">
              <a:avLst>
                <a:gd name="adj" fmla="val 0"/>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zh-CN" altLang="en-US" sz="1800" dirty="0">
                  <a:solidFill>
                    <a:prstClr val="white"/>
                  </a:solidFill>
                  <a:latin typeface="微软雅黑" panose="020B0503020204020204" pitchFamily="34" charset="-122"/>
                  <a:ea typeface="微软雅黑" panose="020B0503020204020204" pitchFamily="34" charset="-122"/>
                </a:rPr>
                <a:t>区科技中心</a:t>
              </a:r>
            </a:p>
          </p:txBody>
        </p:sp>
      </p:grpSp>
      <p:grpSp>
        <p:nvGrpSpPr>
          <p:cNvPr id="3" name="组合 2"/>
          <p:cNvGrpSpPr/>
          <p:nvPr/>
        </p:nvGrpSpPr>
        <p:grpSpPr>
          <a:xfrm>
            <a:off x="4745854" y="1413285"/>
            <a:ext cx="3981407" cy="1733912"/>
            <a:chOff x="6422997" y="1979844"/>
            <a:chExt cx="5308543" cy="2311883"/>
          </a:xfrm>
        </p:grpSpPr>
        <p:pic>
          <p:nvPicPr>
            <p:cNvPr id="27" name="图片 26"/>
            <p:cNvPicPr>
              <a:picLocks noChangeAspect="1"/>
            </p:cNvPicPr>
            <p:nvPr/>
          </p:nvPicPr>
          <p:blipFill rotWithShape="1">
            <a:blip r:embed="rId9" cstate="print">
              <a:extLst>
                <a:ext uri="{28A0092B-C50C-407E-A947-70E740481C1C}">
                  <a14:useLocalDpi xmlns:a14="http://schemas.microsoft.com/office/drawing/2010/main" val="0"/>
                </a:ext>
              </a:extLst>
            </a:blip>
            <a:srcRect l="37260" t="16358" r="20732"/>
            <a:stretch/>
          </p:blipFill>
          <p:spPr>
            <a:xfrm>
              <a:off x="6422997" y="1986116"/>
              <a:ext cx="1601287" cy="21285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28" name="图片 27"/>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l="29377" t="16371" r="28585"/>
            <a:stretch/>
          </p:blipFill>
          <p:spPr>
            <a:xfrm>
              <a:off x="8280169" y="1986115"/>
              <a:ext cx="1602658" cy="21285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29" name="图片 28"/>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rcRect l="35679" t="6326" r="22542" b="10232"/>
            <a:stretch/>
          </p:blipFill>
          <p:spPr>
            <a:xfrm>
              <a:off x="10138712" y="1979844"/>
              <a:ext cx="1592828" cy="2123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30" name="圆角矩形 29"/>
            <p:cNvSpPr/>
            <p:nvPr/>
          </p:nvSpPr>
          <p:spPr>
            <a:xfrm>
              <a:off x="7483726" y="3799284"/>
              <a:ext cx="3195543" cy="492443"/>
            </a:xfrm>
            <a:prstGeom prst="roundRect">
              <a:avLst>
                <a:gd name="adj" fmla="val 0"/>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zh-CN" altLang="en-US" sz="1800" dirty="0">
                  <a:solidFill>
                    <a:prstClr val="white"/>
                  </a:solidFill>
                  <a:latin typeface="微软雅黑" panose="020B0503020204020204" pitchFamily="34" charset="-122"/>
                  <a:ea typeface="微软雅黑" panose="020B0503020204020204" pitchFamily="34" charset="-122"/>
                </a:rPr>
                <a:t>区劳技中心</a:t>
              </a:r>
            </a:p>
          </p:txBody>
        </p:sp>
      </p:grpSp>
      <p:sp>
        <p:nvSpPr>
          <p:cNvPr id="32" name="圆角矩形 31"/>
          <p:cNvSpPr/>
          <p:nvPr/>
        </p:nvSpPr>
        <p:spPr>
          <a:xfrm>
            <a:off x="5815696" y="678918"/>
            <a:ext cx="3080123" cy="522506"/>
          </a:xfrm>
          <a:prstGeom prst="roundRect">
            <a:avLst/>
          </a:prstGeom>
          <a:solidFill>
            <a:srgbClr val="CE302D"/>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prstClr val="white"/>
                </a:solidFill>
                <a:latin typeface="微软雅黑" panose="020B0503020204020204" pitchFamily="34" charset="-122"/>
                <a:ea typeface="微软雅黑" panose="020B0503020204020204" pitchFamily="34" charset="-122"/>
              </a:rPr>
              <a:t>创新体验教育类</a:t>
            </a:r>
          </a:p>
        </p:txBody>
      </p:sp>
      <p:sp>
        <p:nvSpPr>
          <p:cNvPr id="86" name="文本框 85"/>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87"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grpSp>
        <p:nvGrpSpPr>
          <p:cNvPr id="4" name="组合 3"/>
          <p:cNvGrpSpPr/>
          <p:nvPr/>
        </p:nvGrpSpPr>
        <p:grpSpPr>
          <a:xfrm>
            <a:off x="262501" y="783561"/>
            <a:ext cx="8772086" cy="4163908"/>
            <a:chOff x="262501" y="783561"/>
            <a:chExt cx="8772086" cy="4163908"/>
          </a:xfrm>
        </p:grpSpPr>
        <p:grpSp>
          <p:nvGrpSpPr>
            <p:cNvPr id="50" name="组合 49"/>
            <p:cNvGrpSpPr/>
            <p:nvPr/>
          </p:nvGrpSpPr>
          <p:grpSpPr>
            <a:xfrm>
              <a:off x="262501" y="3579601"/>
              <a:ext cx="1553333" cy="1346873"/>
              <a:chOff x="523124" y="743750"/>
              <a:chExt cx="2071111" cy="1795830"/>
            </a:xfrm>
          </p:grpSpPr>
          <p:pic>
            <p:nvPicPr>
              <p:cNvPr id="51" name="图片 50"/>
              <p:cNvPicPr>
                <a:picLocks noChangeAspect="1"/>
              </p:cNvPicPr>
              <p:nvPr/>
            </p:nvPicPr>
            <p:blipFill rotWithShape="1">
              <a:blip r:embed="rId14" cstate="print">
                <a:extLst>
                  <a:ext uri="{28A0092B-C50C-407E-A947-70E740481C1C}">
                    <a14:useLocalDpi xmlns:a14="http://schemas.microsoft.com/office/drawing/2010/main" val="0"/>
                  </a:ext>
                </a:extLst>
              </a:blip>
              <a:srcRect l="7037" r="14125"/>
              <a:stretch/>
            </p:blipFill>
            <p:spPr>
              <a:xfrm>
                <a:off x="523124" y="743750"/>
                <a:ext cx="2071111" cy="155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88" name="文本框 87"/>
              <p:cNvSpPr txBox="1"/>
              <p:nvPr/>
            </p:nvSpPr>
            <p:spPr>
              <a:xfrm>
                <a:off x="671997" y="2108693"/>
                <a:ext cx="1795807" cy="430887"/>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2800">
                    <a:latin typeface="微软雅黑" panose="020B0503020204020204" pitchFamily="34" charset="-122"/>
                    <a:ea typeface="微软雅黑" panose="020B0503020204020204" pitchFamily="34" charset="-122"/>
                  </a:defRPr>
                </a:lvl1pPr>
              </a:lstStyle>
              <a:p>
                <a:r>
                  <a:rPr lang="zh-CN" altLang="en-US" sz="1500" dirty="0">
                    <a:solidFill>
                      <a:prstClr val="white"/>
                    </a:solidFill>
                  </a:rPr>
                  <a:t>大连市气象台</a:t>
                </a:r>
              </a:p>
            </p:txBody>
          </p:sp>
        </p:grpSp>
        <p:grpSp>
          <p:nvGrpSpPr>
            <p:cNvPr id="89" name="组合 88"/>
            <p:cNvGrpSpPr/>
            <p:nvPr/>
          </p:nvGrpSpPr>
          <p:grpSpPr>
            <a:xfrm>
              <a:off x="2131142" y="2083514"/>
              <a:ext cx="6748151" cy="2863955"/>
              <a:chOff x="2716434" y="2716157"/>
              <a:chExt cx="8997535" cy="3818607"/>
            </a:xfrm>
          </p:grpSpPr>
          <p:pic>
            <p:nvPicPr>
              <p:cNvPr id="90" name="图片 89"/>
              <p:cNvPicPr>
                <a:picLocks noChangeAspect="1"/>
              </p:cNvPicPr>
              <p:nvPr/>
            </p:nvPicPr>
            <p:blipFill rotWithShape="1">
              <a:blip r:embed="rId15">
                <a:extLst>
                  <a:ext uri="{28A0092B-C50C-407E-A947-70E740481C1C}">
                    <a14:useLocalDpi xmlns:a14="http://schemas.microsoft.com/office/drawing/2010/main" val="0"/>
                  </a:ext>
                </a:extLst>
              </a:blip>
              <a:srcRect t="29291"/>
              <a:stretch/>
            </p:blipFill>
            <p:spPr>
              <a:xfrm>
                <a:off x="2716434" y="2716157"/>
                <a:ext cx="8997535" cy="3549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91" name="文本框 90"/>
              <p:cNvSpPr txBox="1"/>
              <p:nvPr/>
            </p:nvSpPr>
            <p:spPr>
              <a:xfrm>
                <a:off x="5088466" y="5980767"/>
                <a:ext cx="6121439" cy="553997"/>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100" dirty="0">
                    <a:solidFill>
                      <a:prstClr val="white"/>
                    </a:solidFill>
                  </a:rPr>
                  <a:t>中国科学院大连化学物理研究所</a:t>
                </a:r>
              </a:p>
            </p:txBody>
          </p:sp>
        </p:grpSp>
        <p:sp>
          <p:nvSpPr>
            <p:cNvPr id="92" name="圆角矩形 91"/>
            <p:cNvSpPr/>
            <p:nvPr/>
          </p:nvSpPr>
          <p:spPr>
            <a:xfrm>
              <a:off x="5954464" y="818397"/>
              <a:ext cx="3080123" cy="522506"/>
            </a:xfrm>
            <a:prstGeom prst="roundRect">
              <a:avLst/>
            </a:prstGeom>
            <a:solidFill>
              <a:srgbClr val="CE302D"/>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prstClr val="white"/>
                  </a:solidFill>
                  <a:latin typeface="微软雅黑" panose="020B0503020204020204" pitchFamily="34" charset="-122"/>
                  <a:ea typeface="微软雅黑" panose="020B0503020204020204" pitchFamily="34" charset="-122"/>
                </a:rPr>
                <a:t>科普知识教育类</a:t>
              </a:r>
            </a:p>
          </p:txBody>
        </p:sp>
        <p:grpSp>
          <p:nvGrpSpPr>
            <p:cNvPr id="93" name="组合 92"/>
            <p:cNvGrpSpPr/>
            <p:nvPr/>
          </p:nvGrpSpPr>
          <p:grpSpPr>
            <a:xfrm>
              <a:off x="3678771" y="796515"/>
              <a:ext cx="2006351" cy="1652471"/>
              <a:chOff x="8663570" y="2727538"/>
              <a:chExt cx="2675134" cy="2203295"/>
            </a:xfrm>
          </p:grpSpPr>
          <p:pic>
            <p:nvPicPr>
              <p:cNvPr id="94" name="图片 93"/>
              <p:cNvPicPr>
                <a:picLocks noChangeAspect="1"/>
              </p:cNvPicPr>
              <p:nvPr/>
            </p:nvPicPr>
            <p:blipFill rotWithShape="1">
              <a:blip r:embed="rId16" cstate="print">
                <a:extLst>
                  <a:ext uri="{28A0092B-C50C-407E-A947-70E740481C1C}">
                    <a14:useLocalDpi xmlns:a14="http://schemas.microsoft.com/office/drawing/2010/main" val="0"/>
                  </a:ext>
                </a:extLst>
              </a:blip>
              <a:srcRect l="7325" r="7993"/>
              <a:stretch/>
            </p:blipFill>
            <p:spPr>
              <a:xfrm>
                <a:off x="8663570" y="2727538"/>
                <a:ext cx="2675134" cy="2005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95" name="文本框 94"/>
              <p:cNvSpPr txBox="1"/>
              <p:nvPr/>
            </p:nvSpPr>
            <p:spPr>
              <a:xfrm>
                <a:off x="8911895" y="4499946"/>
                <a:ext cx="2176578" cy="430887"/>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500" dirty="0">
                    <a:solidFill>
                      <a:prstClr val="white"/>
                    </a:solidFill>
                  </a:rPr>
                  <a:t>大连大学博物馆</a:t>
                </a:r>
              </a:p>
            </p:txBody>
          </p:sp>
        </p:grpSp>
        <p:grpSp>
          <p:nvGrpSpPr>
            <p:cNvPr id="96" name="组合 95"/>
            <p:cNvGrpSpPr/>
            <p:nvPr/>
          </p:nvGrpSpPr>
          <p:grpSpPr>
            <a:xfrm>
              <a:off x="263543" y="2226496"/>
              <a:ext cx="1551248" cy="1353105"/>
              <a:chOff x="537218" y="2709430"/>
              <a:chExt cx="2068330" cy="1804141"/>
            </a:xfrm>
          </p:grpSpPr>
          <p:pic>
            <p:nvPicPr>
              <p:cNvPr id="97" name="图片 96"/>
              <p:cNvPicPr>
                <a:picLocks noChangeAspect="1"/>
              </p:cNvPicPr>
              <p:nvPr/>
            </p:nvPicPr>
            <p:blipFill rotWithShape="1">
              <a:blip r:embed="rId17" cstate="print">
                <a:extLst>
                  <a:ext uri="{28A0092B-C50C-407E-A947-70E740481C1C}">
                    <a14:useLocalDpi xmlns:a14="http://schemas.microsoft.com/office/drawing/2010/main" val="0"/>
                  </a:ext>
                </a:extLst>
              </a:blip>
              <a:srcRect l="5438" r="5530"/>
              <a:stretch/>
            </p:blipFill>
            <p:spPr>
              <a:xfrm>
                <a:off x="537218" y="2709430"/>
                <a:ext cx="2068330" cy="155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98" name="文本框 97"/>
              <p:cNvSpPr txBox="1"/>
              <p:nvPr/>
            </p:nvSpPr>
            <p:spPr>
              <a:xfrm>
                <a:off x="686095" y="4082684"/>
                <a:ext cx="1748129" cy="430887"/>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2800">
                    <a:latin typeface="微软雅黑" panose="020B0503020204020204" pitchFamily="34" charset="-122"/>
                    <a:ea typeface="微软雅黑" panose="020B0503020204020204" pitchFamily="34" charset="-122"/>
                  </a:defRPr>
                </a:lvl1pPr>
              </a:lstStyle>
              <a:p>
                <a:r>
                  <a:rPr lang="zh-CN" altLang="en-US" sz="1500" dirty="0">
                    <a:solidFill>
                      <a:prstClr val="white"/>
                    </a:solidFill>
                  </a:rPr>
                  <a:t>大连科技馆</a:t>
                </a:r>
              </a:p>
            </p:txBody>
          </p:sp>
        </p:grpSp>
        <p:grpSp>
          <p:nvGrpSpPr>
            <p:cNvPr id="99" name="组合 98"/>
            <p:cNvGrpSpPr/>
            <p:nvPr/>
          </p:nvGrpSpPr>
          <p:grpSpPr>
            <a:xfrm>
              <a:off x="262501" y="783561"/>
              <a:ext cx="3186796" cy="1652617"/>
              <a:chOff x="981700" y="3280310"/>
              <a:chExt cx="4249061" cy="2203488"/>
            </a:xfrm>
          </p:grpSpPr>
          <p:pic>
            <p:nvPicPr>
              <p:cNvPr id="100" name="图片 99"/>
              <p:cNvPicPr>
                <a:picLocks noChangeAspect="1"/>
              </p:cNvPicPr>
              <p:nvPr/>
            </p:nvPicPr>
            <p:blipFill rotWithShape="1">
              <a:blip r:embed="rId18" cstate="print">
                <a:extLst>
                  <a:ext uri="{28A0092B-C50C-407E-A947-70E740481C1C}">
                    <a14:useLocalDpi xmlns:a14="http://schemas.microsoft.com/office/drawing/2010/main" val="0"/>
                  </a:ext>
                </a:extLst>
              </a:blip>
              <a:srcRect l="1740" t="44590" r="20341"/>
              <a:stretch/>
            </p:blipFill>
            <p:spPr>
              <a:xfrm>
                <a:off x="981700" y="3280310"/>
                <a:ext cx="4249061" cy="20227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01" name="文本框 100"/>
              <p:cNvSpPr txBox="1"/>
              <p:nvPr/>
            </p:nvSpPr>
            <p:spPr>
              <a:xfrm>
                <a:off x="1217945" y="5052911"/>
                <a:ext cx="3776569" cy="430887"/>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500" dirty="0">
                    <a:solidFill>
                      <a:prstClr val="white"/>
                    </a:solidFill>
                  </a:rPr>
                  <a:t>大连理工大学国家重点实验室</a:t>
                </a:r>
                <a:endParaRPr lang="zh-CN" altLang="en-US" sz="1800" dirty="0">
                  <a:solidFill>
                    <a:prstClr val="white"/>
                  </a:solidFill>
                </a:endParaRPr>
              </a:p>
            </p:txBody>
          </p:sp>
        </p:grpSp>
      </p:grpSp>
    </p:spTree>
    <p:extLst>
      <p:ext uri="{BB962C8B-B14F-4D97-AF65-F5344CB8AC3E}">
        <p14:creationId xmlns:p14="http://schemas.microsoft.com/office/powerpoint/2010/main" val="2300279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xit" presetSubtype="0" fill="hold" nodeType="after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 calcmode="lin" valueType="num">
                                          <p:cBhvr>
                                            <p:cTn id="8" dur="50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50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499"/>
                                              </p:stCondLst>
                                            </p:cTn>
                                            <p:tgtEl>
                                              <p:spTgt spid="4"/>
                                            </p:tgtEl>
                                            <p:attrNameLst>
                                              <p:attrName>style.visibility</p:attrName>
                                            </p:attrNameLst>
                                          </p:cBhvr>
                                          <p:to>
                                            <p:strVal val="hidden"/>
                                          </p:to>
                                        </p:se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right)">
                                          <p:cBhvr>
                                            <p:cTn id="14" dur="300"/>
                                            <p:tgtEl>
                                              <p:spTgt spid="32"/>
                                            </p:tgtEl>
                                          </p:cBhvr>
                                        </p:animEffect>
                                      </p:childTnLst>
                                    </p:cTn>
                                  </p:par>
                                </p:childTnLst>
                              </p:cTn>
                            </p:par>
                            <p:par>
                              <p:cTn id="15" fill="hold">
                                <p:stCondLst>
                                  <p:cond delay="800"/>
                                </p:stCondLst>
                                <p:childTnLst>
                                  <p:par>
                                    <p:cTn id="16" presetID="2" presetClass="entr" presetSubtype="8" fill="hold" nodeType="afterEffect" p14:presetBounceEnd="66667">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66667">
                                          <p:cBhvr additive="base">
                                            <p:cTn id="18" dur="300" fill="hold"/>
                                            <p:tgtEl>
                                              <p:spTgt spid="2"/>
                                            </p:tgtEl>
                                            <p:attrNameLst>
                                              <p:attrName>ppt_x</p:attrName>
                                            </p:attrNameLst>
                                          </p:cBhvr>
                                          <p:tavLst>
                                            <p:tav tm="0">
                                              <p:val>
                                                <p:strVal val="0-#ppt_w/2"/>
                                              </p:val>
                                            </p:tav>
                                            <p:tav tm="100000">
                                              <p:val>
                                                <p:strVal val="#ppt_x"/>
                                              </p:val>
                                            </p:tav>
                                          </p:tavLst>
                                        </p:anim>
                                        <p:anim calcmode="lin" valueType="num" p14:bounceEnd="66667">
                                          <p:cBhvr additive="base">
                                            <p:cTn id="19" dur="300" fill="hold"/>
                                            <p:tgtEl>
                                              <p:spTgt spid="2"/>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14:presetBounceEnd="66667">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66667">
                                          <p:cBhvr additive="base">
                                            <p:cTn id="22" dur="300" fill="hold"/>
                                            <p:tgtEl>
                                              <p:spTgt spid="3"/>
                                            </p:tgtEl>
                                            <p:attrNameLst>
                                              <p:attrName>ppt_x</p:attrName>
                                            </p:attrNameLst>
                                          </p:cBhvr>
                                          <p:tavLst>
                                            <p:tav tm="0">
                                              <p:val>
                                                <p:strVal val="1+#ppt_w/2"/>
                                              </p:val>
                                            </p:tav>
                                            <p:tav tm="100000">
                                              <p:val>
                                                <p:strVal val="#ppt_x"/>
                                              </p:val>
                                            </p:tav>
                                          </p:tavLst>
                                        </p:anim>
                                        <p:anim calcmode="lin" valueType="num" p14:bounceEnd="66667">
                                          <p:cBhvr additive="base">
                                            <p:cTn id="23" dur="300" fill="hold"/>
                                            <p:tgtEl>
                                              <p:spTgt spid="3"/>
                                            </p:tgtEl>
                                            <p:attrNameLst>
                                              <p:attrName>ppt_y</p:attrName>
                                            </p:attrNameLst>
                                          </p:cBhvr>
                                          <p:tavLst>
                                            <p:tav tm="0">
                                              <p:val>
                                                <p:strVal val="#ppt_y"/>
                                              </p:val>
                                            </p:tav>
                                            <p:tav tm="100000">
                                              <p:val>
                                                <p:strVal val="#ppt_y"/>
                                              </p:val>
                                            </p:tav>
                                          </p:tavLst>
                                        </p:anim>
                                      </p:childTnLst>
                                    </p:cTn>
                                  </p:par>
                                </p:childTnLst>
                              </p:cTn>
                            </p:par>
                            <p:par>
                              <p:cTn id="24" fill="hold">
                                <p:stCondLst>
                                  <p:cond delay="1100"/>
                                </p:stCondLst>
                                <p:childTnLst>
                                  <p:par>
                                    <p:cTn id="25" presetID="53" presetClass="entr" presetSubtype="16" fill="hold" nodeType="afterEffect">
                                      <p:stCondLst>
                                        <p:cond delay="0"/>
                                      </p:stCondLst>
                                      <p:childTnLst>
                                        <p:set>
                                          <p:cBhvr>
                                            <p:cTn id="26" dur="1" fill="hold">
                                              <p:stCondLst>
                                                <p:cond delay="0"/>
                                              </p:stCondLst>
                                            </p:cTn>
                                            <p:tgtEl>
                                              <p:spTgt spid="63"/>
                                            </p:tgtEl>
                                            <p:attrNameLst>
                                              <p:attrName>style.visibility</p:attrName>
                                            </p:attrNameLst>
                                          </p:cBhvr>
                                          <p:to>
                                            <p:strVal val="visible"/>
                                          </p:to>
                                        </p:set>
                                        <p:anim calcmode="lin" valueType="num">
                                          <p:cBhvr>
                                            <p:cTn id="27" dur="300" fill="hold"/>
                                            <p:tgtEl>
                                              <p:spTgt spid="63"/>
                                            </p:tgtEl>
                                            <p:attrNameLst>
                                              <p:attrName>ppt_w</p:attrName>
                                            </p:attrNameLst>
                                          </p:cBhvr>
                                          <p:tavLst>
                                            <p:tav tm="0">
                                              <p:val>
                                                <p:fltVal val="0"/>
                                              </p:val>
                                            </p:tav>
                                            <p:tav tm="100000">
                                              <p:val>
                                                <p:strVal val="#ppt_w"/>
                                              </p:val>
                                            </p:tav>
                                          </p:tavLst>
                                        </p:anim>
                                        <p:anim calcmode="lin" valueType="num">
                                          <p:cBhvr>
                                            <p:cTn id="28" dur="300" fill="hold"/>
                                            <p:tgtEl>
                                              <p:spTgt spid="63"/>
                                            </p:tgtEl>
                                            <p:attrNameLst>
                                              <p:attrName>ppt_h</p:attrName>
                                            </p:attrNameLst>
                                          </p:cBhvr>
                                          <p:tavLst>
                                            <p:tav tm="0">
                                              <p:val>
                                                <p:fltVal val="0"/>
                                              </p:val>
                                            </p:tav>
                                            <p:tav tm="100000">
                                              <p:val>
                                                <p:strVal val="#ppt_h"/>
                                              </p:val>
                                            </p:tav>
                                          </p:tavLst>
                                        </p:anim>
                                        <p:animEffect transition="in" filter="fade">
                                          <p:cBhvr>
                                            <p:cTn id="29" dur="300"/>
                                            <p:tgtEl>
                                              <p:spTgt spid="63"/>
                                            </p:tgtEl>
                                          </p:cBhvr>
                                        </p:animEffect>
                                      </p:childTnLst>
                                    </p:cTn>
                                  </p:par>
                                  <p:par>
                                    <p:cTn id="30" presetID="2" presetClass="entr" presetSubtype="2" fill="hold" grpId="0" nodeType="withEffect" p14:presetBounceEnd="66667">
                                      <p:stCondLst>
                                        <p:cond delay="0"/>
                                      </p:stCondLst>
                                      <p:childTnLst>
                                        <p:set>
                                          <p:cBhvr>
                                            <p:cTn id="31" dur="1" fill="hold">
                                              <p:stCondLst>
                                                <p:cond delay="0"/>
                                              </p:stCondLst>
                                            </p:cTn>
                                            <p:tgtEl>
                                              <p:spTgt spid="67"/>
                                            </p:tgtEl>
                                            <p:attrNameLst>
                                              <p:attrName>style.visibility</p:attrName>
                                            </p:attrNameLst>
                                          </p:cBhvr>
                                          <p:to>
                                            <p:strVal val="visible"/>
                                          </p:to>
                                        </p:set>
                                        <p:anim calcmode="lin" valueType="num" p14:bounceEnd="66667">
                                          <p:cBhvr additive="base">
                                            <p:cTn id="32" dur="300" fill="hold"/>
                                            <p:tgtEl>
                                              <p:spTgt spid="67"/>
                                            </p:tgtEl>
                                            <p:attrNameLst>
                                              <p:attrName>ppt_x</p:attrName>
                                            </p:attrNameLst>
                                          </p:cBhvr>
                                          <p:tavLst>
                                            <p:tav tm="0">
                                              <p:val>
                                                <p:strVal val="1+#ppt_w/2"/>
                                              </p:val>
                                            </p:tav>
                                            <p:tav tm="100000">
                                              <p:val>
                                                <p:strVal val="#ppt_x"/>
                                              </p:val>
                                            </p:tav>
                                          </p:tavLst>
                                        </p:anim>
                                        <p:anim calcmode="lin" valueType="num" p14:bounceEnd="66667">
                                          <p:cBhvr additive="base">
                                            <p:cTn id="33" dur="3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3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xit" presetSubtype="0" fill="hold" nodeType="after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 calcmode="lin" valueType="num">
                                          <p:cBhvr>
                                            <p:cTn id="8" dur="50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50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499"/>
                                              </p:stCondLst>
                                            </p:cTn>
                                            <p:tgtEl>
                                              <p:spTgt spid="4"/>
                                            </p:tgtEl>
                                            <p:attrNameLst>
                                              <p:attrName>style.visibility</p:attrName>
                                            </p:attrNameLst>
                                          </p:cBhvr>
                                          <p:to>
                                            <p:strVal val="hidden"/>
                                          </p:to>
                                        </p:se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right)">
                                          <p:cBhvr>
                                            <p:cTn id="14" dur="300"/>
                                            <p:tgtEl>
                                              <p:spTgt spid="32"/>
                                            </p:tgtEl>
                                          </p:cBhvr>
                                        </p:animEffect>
                                      </p:childTnLst>
                                    </p:cTn>
                                  </p:par>
                                </p:childTnLst>
                              </p:cTn>
                            </p:par>
                            <p:par>
                              <p:cTn id="15" fill="hold">
                                <p:stCondLst>
                                  <p:cond delay="800"/>
                                </p:stCondLst>
                                <p:childTnLst>
                                  <p:par>
                                    <p:cTn id="16" presetID="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 fill="hold"/>
                                            <p:tgtEl>
                                              <p:spTgt spid="2"/>
                                            </p:tgtEl>
                                            <p:attrNameLst>
                                              <p:attrName>ppt_x</p:attrName>
                                            </p:attrNameLst>
                                          </p:cBhvr>
                                          <p:tavLst>
                                            <p:tav tm="0">
                                              <p:val>
                                                <p:strVal val="0-#ppt_w/2"/>
                                              </p:val>
                                            </p:tav>
                                            <p:tav tm="100000">
                                              <p:val>
                                                <p:strVal val="#ppt_x"/>
                                              </p:val>
                                            </p:tav>
                                          </p:tavLst>
                                        </p:anim>
                                        <p:anim calcmode="lin" valueType="num">
                                          <p:cBhvr additive="base">
                                            <p:cTn id="19" dur="300" fill="hold"/>
                                            <p:tgtEl>
                                              <p:spTgt spid="2"/>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300" fill="hold"/>
                                            <p:tgtEl>
                                              <p:spTgt spid="3"/>
                                            </p:tgtEl>
                                            <p:attrNameLst>
                                              <p:attrName>ppt_x</p:attrName>
                                            </p:attrNameLst>
                                          </p:cBhvr>
                                          <p:tavLst>
                                            <p:tav tm="0">
                                              <p:val>
                                                <p:strVal val="1+#ppt_w/2"/>
                                              </p:val>
                                            </p:tav>
                                            <p:tav tm="100000">
                                              <p:val>
                                                <p:strVal val="#ppt_x"/>
                                              </p:val>
                                            </p:tav>
                                          </p:tavLst>
                                        </p:anim>
                                        <p:anim calcmode="lin" valueType="num">
                                          <p:cBhvr additive="base">
                                            <p:cTn id="23" dur="300" fill="hold"/>
                                            <p:tgtEl>
                                              <p:spTgt spid="3"/>
                                            </p:tgtEl>
                                            <p:attrNameLst>
                                              <p:attrName>ppt_y</p:attrName>
                                            </p:attrNameLst>
                                          </p:cBhvr>
                                          <p:tavLst>
                                            <p:tav tm="0">
                                              <p:val>
                                                <p:strVal val="#ppt_y"/>
                                              </p:val>
                                            </p:tav>
                                            <p:tav tm="100000">
                                              <p:val>
                                                <p:strVal val="#ppt_y"/>
                                              </p:val>
                                            </p:tav>
                                          </p:tavLst>
                                        </p:anim>
                                      </p:childTnLst>
                                    </p:cTn>
                                  </p:par>
                                </p:childTnLst>
                              </p:cTn>
                            </p:par>
                            <p:par>
                              <p:cTn id="24" fill="hold">
                                <p:stCondLst>
                                  <p:cond delay="1100"/>
                                </p:stCondLst>
                                <p:childTnLst>
                                  <p:par>
                                    <p:cTn id="25" presetID="53" presetClass="entr" presetSubtype="16" fill="hold" nodeType="afterEffect">
                                      <p:stCondLst>
                                        <p:cond delay="0"/>
                                      </p:stCondLst>
                                      <p:childTnLst>
                                        <p:set>
                                          <p:cBhvr>
                                            <p:cTn id="26" dur="1" fill="hold">
                                              <p:stCondLst>
                                                <p:cond delay="0"/>
                                              </p:stCondLst>
                                            </p:cTn>
                                            <p:tgtEl>
                                              <p:spTgt spid="63"/>
                                            </p:tgtEl>
                                            <p:attrNameLst>
                                              <p:attrName>style.visibility</p:attrName>
                                            </p:attrNameLst>
                                          </p:cBhvr>
                                          <p:to>
                                            <p:strVal val="visible"/>
                                          </p:to>
                                        </p:set>
                                        <p:anim calcmode="lin" valueType="num">
                                          <p:cBhvr>
                                            <p:cTn id="27" dur="300" fill="hold"/>
                                            <p:tgtEl>
                                              <p:spTgt spid="63"/>
                                            </p:tgtEl>
                                            <p:attrNameLst>
                                              <p:attrName>ppt_w</p:attrName>
                                            </p:attrNameLst>
                                          </p:cBhvr>
                                          <p:tavLst>
                                            <p:tav tm="0">
                                              <p:val>
                                                <p:fltVal val="0"/>
                                              </p:val>
                                            </p:tav>
                                            <p:tav tm="100000">
                                              <p:val>
                                                <p:strVal val="#ppt_w"/>
                                              </p:val>
                                            </p:tav>
                                          </p:tavLst>
                                        </p:anim>
                                        <p:anim calcmode="lin" valueType="num">
                                          <p:cBhvr>
                                            <p:cTn id="28" dur="300" fill="hold"/>
                                            <p:tgtEl>
                                              <p:spTgt spid="63"/>
                                            </p:tgtEl>
                                            <p:attrNameLst>
                                              <p:attrName>ppt_h</p:attrName>
                                            </p:attrNameLst>
                                          </p:cBhvr>
                                          <p:tavLst>
                                            <p:tav tm="0">
                                              <p:val>
                                                <p:fltVal val="0"/>
                                              </p:val>
                                            </p:tav>
                                            <p:tav tm="100000">
                                              <p:val>
                                                <p:strVal val="#ppt_h"/>
                                              </p:val>
                                            </p:tav>
                                          </p:tavLst>
                                        </p:anim>
                                        <p:animEffect transition="in" filter="fade">
                                          <p:cBhvr>
                                            <p:cTn id="29" dur="300"/>
                                            <p:tgtEl>
                                              <p:spTgt spid="63"/>
                                            </p:tgtEl>
                                          </p:cBhvr>
                                        </p:animEffect>
                                      </p:childTnLst>
                                    </p:cTn>
                                  </p:par>
                                  <p:par>
                                    <p:cTn id="30" presetID="2" presetClass="entr" presetSubtype="2"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anim calcmode="lin" valueType="num">
                                          <p:cBhvr additive="base">
                                            <p:cTn id="32" dur="300" fill="hold"/>
                                            <p:tgtEl>
                                              <p:spTgt spid="67"/>
                                            </p:tgtEl>
                                            <p:attrNameLst>
                                              <p:attrName>ppt_x</p:attrName>
                                            </p:attrNameLst>
                                          </p:cBhvr>
                                          <p:tavLst>
                                            <p:tav tm="0">
                                              <p:val>
                                                <p:strVal val="1+#ppt_w/2"/>
                                              </p:val>
                                            </p:tav>
                                            <p:tav tm="100000">
                                              <p:val>
                                                <p:strVal val="#ppt_x"/>
                                              </p:val>
                                            </p:tav>
                                          </p:tavLst>
                                        </p:anim>
                                        <p:anim calcmode="lin" valueType="num">
                                          <p:cBhvr additive="base">
                                            <p:cTn id="33" dur="3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32"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82164" y="678918"/>
            <a:ext cx="8613655" cy="4281114"/>
            <a:chOff x="282164" y="678918"/>
            <a:chExt cx="8613655" cy="4281114"/>
          </a:xfrm>
        </p:grpSpPr>
        <p:pic>
          <p:nvPicPr>
            <p:cNvPr id="45" name="图片 44"/>
            <p:cNvPicPr>
              <a:picLocks noChangeAspect="1"/>
            </p:cNvPicPr>
            <p:nvPr/>
          </p:nvPicPr>
          <p:blipFill rotWithShape="1">
            <a:blip r:embed="rId2" cstate="print">
              <a:extLst>
                <a:ext uri="{28A0092B-C50C-407E-A947-70E740481C1C}">
                  <a14:useLocalDpi xmlns:a14="http://schemas.microsoft.com/office/drawing/2010/main" val="0"/>
                </a:ext>
              </a:extLst>
            </a:blip>
            <a:srcRect l="8561" t="47752"/>
            <a:stretch/>
          </p:blipFill>
          <p:spPr>
            <a:xfrm>
              <a:off x="282164" y="2947775"/>
              <a:ext cx="8606205" cy="18502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46" name="文本框 45"/>
            <p:cNvSpPr txBox="1"/>
            <p:nvPr/>
          </p:nvSpPr>
          <p:spPr>
            <a:xfrm>
              <a:off x="6366394" y="4590700"/>
              <a:ext cx="2214752" cy="369332"/>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2400" spc="600">
                  <a:latin typeface="微软雅黑" panose="020B0503020204020204" pitchFamily="34" charset="-122"/>
                  <a:ea typeface="微软雅黑" panose="020B0503020204020204" pitchFamily="34" charset="-122"/>
                </a:defRPr>
              </a:lvl1pPr>
            </a:lstStyle>
            <a:p>
              <a:r>
                <a:rPr lang="zh-CN" altLang="en-US" sz="1800" spc="0" dirty="0">
                  <a:solidFill>
                    <a:prstClr val="white"/>
                  </a:solidFill>
                </a:rPr>
                <a:t>区学农基地</a:t>
              </a:r>
            </a:p>
          </p:txBody>
        </p:sp>
        <p:grpSp>
          <p:nvGrpSpPr>
            <p:cNvPr id="47" name="组合 46"/>
            <p:cNvGrpSpPr/>
            <p:nvPr/>
          </p:nvGrpSpPr>
          <p:grpSpPr>
            <a:xfrm>
              <a:off x="480155" y="725621"/>
              <a:ext cx="4056329" cy="2090493"/>
              <a:chOff x="618737" y="486143"/>
              <a:chExt cx="5408438" cy="2787325"/>
            </a:xfrm>
          </p:grpSpPr>
          <p:pic>
            <p:nvPicPr>
              <p:cNvPr id="48" name="图片 4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77" t="21758" r="15709" b="8069"/>
              <a:stretch/>
            </p:blipFill>
            <p:spPr>
              <a:xfrm>
                <a:off x="1674317" y="658267"/>
                <a:ext cx="4352858" cy="2418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67" name="图片 66"/>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18392" r="6608"/>
              <a:stretch/>
            </p:blipFill>
            <p:spPr>
              <a:xfrm>
                <a:off x="618737" y="2060454"/>
                <a:ext cx="1188000" cy="118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68" name="图片 67"/>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26891" r="6619"/>
              <a:stretch/>
            </p:blipFill>
            <p:spPr>
              <a:xfrm rot="21022089">
                <a:off x="622106" y="486143"/>
                <a:ext cx="1188000" cy="118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69" name="圆角矩形 68"/>
              <p:cNvSpPr/>
              <p:nvPr/>
            </p:nvSpPr>
            <p:spPr>
              <a:xfrm>
                <a:off x="2548402" y="2781025"/>
                <a:ext cx="3195544" cy="492443"/>
              </a:xfrm>
              <a:prstGeom prst="roundRect">
                <a:avLst>
                  <a:gd name="adj" fmla="val 0"/>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zh-CN" altLang="en-US" sz="1800" dirty="0">
                    <a:solidFill>
                      <a:prstClr val="white"/>
                    </a:solidFill>
                    <a:latin typeface="微软雅黑" panose="020B0503020204020204" pitchFamily="34" charset="-122"/>
                    <a:ea typeface="微软雅黑" panose="020B0503020204020204" pitchFamily="34" charset="-122"/>
                  </a:rPr>
                  <a:t>区科技中心</a:t>
                </a:r>
              </a:p>
            </p:txBody>
          </p:sp>
        </p:grpSp>
        <p:grpSp>
          <p:nvGrpSpPr>
            <p:cNvPr id="70" name="组合 69"/>
            <p:cNvGrpSpPr/>
            <p:nvPr/>
          </p:nvGrpSpPr>
          <p:grpSpPr>
            <a:xfrm>
              <a:off x="4745854" y="1413285"/>
              <a:ext cx="3981407" cy="1733912"/>
              <a:chOff x="6422997" y="1979844"/>
              <a:chExt cx="5308543" cy="2311883"/>
            </a:xfrm>
          </p:grpSpPr>
          <p:pic>
            <p:nvPicPr>
              <p:cNvPr id="71" name="图片 70"/>
              <p:cNvPicPr>
                <a:picLocks noChangeAspect="1"/>
              </p:cNvPicPr>
              <p:nvPr/>
            </p:nvPicPr>
            <p:blipFill rotWithShape="1">
              <a:blip r:embed="rId9" cstate="print">
                <a:extLst>
                  <a:ext uri="{28A0092B-C50C-407E-A947-70E740481C1C}">
                    <a14:useLocalDpi xmlns:a14="http://schemas.microsoft.com/office/drawing/2010/main" val="0"/>
                  </a:ext>
                </a:extLst>
              </a:blip>
              <a:srcRect l="37260" t="16358" r="20732"/>
              <a:stretch/>
            </p:blipFill>
            <p:spPr>
              <a:xfrm>
                <a:off x="6422997" y="1986116"/>
                <a:ext cx="1601287" cy="21285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72" name="图片 71"/>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l="29377" t="16371" r="28585"/>
              <a:stretch/>
            </p:blipFill>
            <p:spPr>
              <a:xfrm>
                <a:off x="8280169" y="1986115"/>
                <a:ext cx="1602658" cy="21285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73" name="图片 72"/>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rcRect l="35679" t="6326" r="22542" b="10232"/>
              <a:stretch/>
            </p:blipFill>
            <p:spPr>
              <a:xfrm>
                <a:off x="10138712" y="1979844"/>
                <a:ext cx="1592828" cy="2123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74" name="圆角矩形 73"/>
              <p:cNvSpPr/>
              <p:nvPr/>
            </p:nvSpPr>
            <p:spPr>
              <a:xfrm>
                <a:off x="7483726" y="3799284"/>
                <a:ext cx="3195543" cy="492443"/>
              </a:xfrm>
              <a:prstGeom prst="roundRect">
                <a:avLst>
                  <a:gd name="adj" fmla="val 0"/>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zh-CN" altLang="en-US" sz="1800" dirty="0">
                    <a:solidFill>
                      <a:prstClr val="white"/>
                    </a:solidFill>
                    <a:latin typeface="微软雅黑" panose="020B0503020204020204" pitchFamily="34" charset="-122"/>
                    <a:ea typeface="微软雅黑" panose="020B0503020204020204" pitchFamily="34" charset="-122"/>
                  </a:rPr>
                  <a:t>区劳技中心</a:t>
                </a:r>
              </a:p>
            </p:txBody>
          </p:sp>
        </p:grpSp>
        <p:sp>
          <p:nvSpPr>
            <p:cNvPr id="75" name="圆角矩形 74"/>
            <p:cNvSpPr/>
            <p:nvPr/>
          </p:nvSpPr>
          <p:spPr>
            <a:xfrm>
              <a:off x="5815696" y="678918"/>
              <a:ext cx="3080123" cy="522506"/>
            </a:xfrm>
            <a:prstGeom prst="roundRect">
              <a:avLst/>
            </a:prstGeom>
            <a:solidFill>
              <a:srgbClr val="CE302D"/>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prstClr val="white"/>
                  </a:solidFill>
                  <a:latin typeface="微软雅黑" panose="020B0503020204020204" pitchFamily="34" charset="-122"/>
                  <a:ea typeface="微软雅黑" panose="020B0503020204020204" pitchFamily="34" charset="-122"/>
                </a:rPr>
                <a:t>创新体验教育类</a:t>
              </a:r>
            </a:p>
          </p:txBody>
        </p:sp>
      </p:grpSp>
      <p:grpSp>
        <p:nvGrpSpPr>
          <p:cNvPr id="3" name="组合 2"/>
          <p:cNvGrpSpPr/>
          <p:nvPr/>
        </p:nvGrpSpPr>
        <p:grpSpPr>
          <a:xfrm>
            <a:off x="219516" y="713109"/>
            <a:ext cx="8710171" cy="4281697"/>
            <a:chOff x="292688" y="950812"/>
            <a:chExt cx="11613561" cy="5708928"/>
          </a:xfrm>
        </p:grpSpPr>
        <p:grpSp>
          <p:nvGrpSpPr>
            <p:cNvPr id="24" name="组合 23"/>
            <p:cNvGrpSpPr/>
            <p:nvPr/>
          </p:nvGrpSpPr>
          <p:grpSpPr>
            <a:xfrm>
              <a:off x="6886574" y="1603250"/>
              <a:ext cx="4724336" cy="2430546"/>
              <a:chOff x="-298593" y="477456"/>
              <a:chExt cx="4724336" cy="2430546"/>
            </a:xfrm>
          </p:grpSpPr>
          <p:pic>
            <p:nvPicPr>
              <p:cNvPr id="26" name="图片 25"/>
              <p:cNvPicPr>
                <a:picLocks noChangeAspect="1"/>
              </p:cNvPicPr>
              <p:nvPr/>
            </p:nvPicPr>
            <p:blipFill rotWithShape="1">
              <a:blip r:embed="rId14" cstate="print">
                <a:extLst>
                  <a:ext uri="{28A0092B-C50C-407E-A947-70E740481C1C}">
                    <a14:useLocalDpi xmlns:a14="http://schemas.microsoft.com/office/drawing/2010/main" val="0"/>
                  </a:ext>
                </a:extLst>
              </a:blip>
              <a:srcRect l="15248" t="12812" b="19862"/>
              <a:stretch/>
            </p:blipFill>
            <p:spPr>
              <a:xfrm>
                <a:off x="-298593" y="477456"/>
                <a:ext cx="3815400" cy="22731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25" name="图片 24"/>
              <p:cNvPicPr>
                <a:picLocks noChangeAspect="1"/>
              </p:cNvPicPr>
              <p:nvPr/>
            </p:nvPicPr>
            <p:blipFill rotWithShape="1">
              <a:blip r:embed="rId15" cstate="print">
                <a:extLst>
                  <a:ext uri="{28A0092B-C50C-407E-A947-70E740481C1C}">
                    <a14:useLocalDpi xmlns:a14="http://schemas.microsoft.com/office/drawing/2010/main" val="0"/>
                  </a:ext>
                </a:extLst>
              </a:blip>
              <a:srcRect l="3253" t="7813" r="3863" b="7813"/>
              <a:stretch/>
            </p:blipFill>
            <p:spPr>
              <a:xfrm rot="386306">
                <a:off x="2410130" y="1504517"/>
                <a:ext cx="2015613" cy="1220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27" name="文本框 26"/>
              <p:cNvSpPr txBox="1"/>
              <p:nvPr/>
            </p:nvSpPr>
            <p:spPr>
              <a:xfrm>
                <a:off x="-298593" y="2415560"/>
                <a:ext cx="1987348" cy="492442"/>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800" dirty="0">
                    <a:solidFill>
                      <a:prstClr val="white"/>
                    </a:solidFill>
                  </a:rPr>
                  <a:t>启智学校</a:t>
                </a:r>
              </a:p>
            </p:txBody>
          </p:sp>
        </p:grpSp>
        <p:grpSp>
          <p:nvGrpSpPr>
            <p:cNvPr id="28" name="组合 27"/>
            <p:cNvGrpSpPr/>
            <p:nvPr/>
          </p:nvGrpSpPr>
          <p:grpSpPr>
            <a:xfrm>
              <a:off x="372382" y="950812"/>
              <a:ext cx="6144131" cy="3093176"/>
              <a:chOff x="5628877" y="2419758"/>
              <a:chExt cx="6144131" cy="3093176"/>
            </a:xfrm>
          </p:grpSpPr>
          <p:pic>
            <p:nvPicPr>
              <p:cNvPr id="29" name="图片 28"/>
              <p:cNvPicPr>
                <a:picLocks noChangeAspect="1"/>
              </p:cNvPicPr>
              <p:nvPr/>
            </p:nvPicPr>
            <p:blipFill rotWithShape="1">
              <a:blip r:embed="rId16" cstate="print">
                <a:extLst>
                  <a:ext uri="{28A0092B-C50C-407E-A947-70E740481C1C}">
                    <a14:useLocalDpi xmlns:a14="http://schemas.microsoft.com/office/drawing/2010/main" val="0"/>
                  </a:ext>
                </a:extLst>
              </a:blip>
              <a:srcRect t="14319" b="12545"/>
              <a:stretch/>
            </p:blipFill>
            <p:spPr>
              <a:xfrm>
                <a:off x="6430774" y="2419758"/>
                <a:ext cx="5342234" cy="29303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30" name="图片 29"/>
              <p:cNvPicPr>
                <a:picLocks noChangeAspect="1"/>
              </p:cNvPicPr>
              <p:nvPr/>
            </p:nvPicPr>
            <p:blipFill rotWithShape="1">
              <a:blip r:embed="rId17" cstate="print">
                <a:extLst>
                  <a:ext uri="{28A0092B-C50C-407E-A947-70E740481C1C}">
                    <a14:useLocalDpi xmlns:a14="http://schemas.microsoft.com/office/drawing/2010/main" val="0"/>
                  </a:ext>
                </a:extLst>
              </a:blip>
              <a:srcRect t="4114" b="5827"/>
              <a:stretch/>
            </p:blipFill>
            <p:spPr>
              <a:xfrm rot="21176865">
                <a:off x="5628877" y="4029675"/>
                <a:ext cx="2024313" cy="122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31" name="文本框 30"/>
              <p:cNvSpPr txBox="1"/>
              <p:nvPr/>
            </p:nvSpPr>
            <p:spPr>
              <a:xfrm>
                <a:off x="7284170" y="5020491"/>
                <a:ext cx="4461602" cy="492443"/>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800" dirty="0">
                    <a:solidFill>
                      <a:prstClr val="white"/>
                    </a:solidFill>
                  </a:rPr>
                  <a:t>启智学校锦辉商城爱心柜台</a:t>
                </a:r>
              </a:p>
            </p:txBody>
          </p:sp>
        </p:grpSp>
        <p:grpSp>
          <p:nvGrpSpPr>
            <p:cNvPr id="32" name="组合 31"/>
            <p:cNvGrpSpPr/>
            <p:nvPr/>
          </p:nvGrpSpPr>
          <p:grpSpPr>
            <a:xfrm>
              <a:off x="8176235" y="4218988"/>
              <a:ext cx="3730014" cy="2440752"/>
              <a:chOff x="3289952" y="4664572"/>
              <a:chExt cx="3730014" cy="2440752"/>
            </a:xfrm>
          </p:grpSpPr>
          <p:pic>
            <p:nvPicPr>
              <p:cNvPr id="33" name="图片 32"/>
              <p:cNvPicPr>
                <a:picLocks noChangeAspect="1"/>
              </p:cNvPicPr>
              <p:nvPr/>
            </p:nvPicPr>
            <p:blipFill rotWithShape="1">
              <a:blip r:embed="rId18" cstate="print">
                <a:extLst>
                  <a:ext uri="{28A0092B-C50C-407E-A947-70E740481C1C}">
                    <a14:useLocalDpi xmlns:a14="http://schemas.microsoft.com/office/drawing/2010/main" val="0"/>
                  </a:ext>
                </a:extLst>
              </a:blip>
              <a:srcRect l="13366" t="12500" r="2338" b="12500"/>
              <a:stretch/>
            </p:blipFill>
            <p:spPr>
              <a:xfrm>
                <a:off x="3517767" y="4664572"/>
                <a:ext cx="3323302" cy="221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35" name="文本框 34"/>
              <p:cNvSpPr txBox="1"/>
              <p:nvPr/>
            </p:nvSpPr>
            <p:spPr>
              <a:xfrm>
                <a:off x="3289952" y="6674437"/>
                <a:ext cx="3730014" cy="430887"/>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500" dirty="0">
                    <a:solidFill>
                      <a:prstClr val="white"/>
                    </a:solidFill>
                  </a:rPr>
                  <a:t>同  泰  敬  老  院</a:t>
                </a:r>
              </a:p>
            </p:txBody>
          </p:sp>
        </p:grpSp>
        <p:grpSp>
          <p:nvGrpSpPr>
            <p:cNvPr id="36" name="组合 35"/>
            <p:cNvGrpSpPr/>
            <p:nvPr/>
          </p:nvGrpSpPr>
          <p:grpSpPr>
            <a:xfrm>
              <a:off x="292688" y="4218988"/>
              <a:ext cx="3703433" cy="2440752"/>
              <a:chOff x="8260576" y="4174483"/>
              <a:chExt cx="3703433" cy="2440752"/>
            </a:xfrm>
          </p:grpSpPr>
          <p:pic>
            <p:nvPicPr>
              <p:cNvPr id="37" name="图片 36"/>
              <p:cNvPicPr>
                <a:picLocks noChangeAspect="1"/>
              </p:cNvPicPr>
              <p:nvPr/>
            </p:nvPicPr>
            <p:blipFill rotWithShape="1">
              <a:blip r:embed="rId19" cstate="print">
                <a:extLst>
                  <a:ext uri="{28A0092B-C50C-407E-A947-70E740481C1C}">
                    <a14:useLocalDpi xmlns:a14="http://schemas.microsoft.com/office/drawing/2010/main" val="0"/>
                  </a:ext>
                </a:extLst>
              </a:blip>
              <a:srcRect l="12861" t="8405" r="2843" b="6903"/>
              <a:stretch/>
            </p:blipFill>
            <p:spPr>
              <a:xfrm>
                <a:off x="8472616" y="4174483"/>
                <a:ext cx="3323302" cy="221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39" name="文本框 38"/>
              <p:cNvSpPr txBox="1"/>
              <p:nvPr/>
            </p:nvSpPr>
            <p:spPr>
              <a:xfrm>
                <a:off x="8260576" y="6184348"/>
                <a:ext cx="3703433" cy="430887"/>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500" dirty="0">
                    <a:solidFill>
                      <a:prstClr val="white"/>
                    </a:solidFill>
                  </a:rPr>
                  <a:t>进修学校阳光心理咨询室</a:t>
                </a:r>
              </a:p>
            </p:txBody>
          </p:sp>
        </p:grpSp>
        <p:grpSp>
          <p:nvGrpSpPr>
            <p:cNvPr id="40" name="组合 39"/>
            <p:cNvGrpSpPr/>
            <p:nvPr/>
          </p:nvGrpSpPr>
          <p:grpSpPr>
            <a:xfrm>
              <a:off x="4195253" y="4218988"/>
              <a:ext cx="3781850" cy="2423906"/>
              <a:chOff x="2865447" y="3419075"/>
              <a:chExt cx="3781850" cy="2423906"/>
            </a:xfrm>
          </p:grpSpPr>
          <p:pic>
            <p:nvPicPr>
              <p:cNvPr id="41" name="图片 40"/>
              <p:cNvPicPr>
                <a:picLocks noChangeAspect="1"/>
              </p:cNvPicPr>
              <p:nvPr/>
            </p:nvPicPr>
            <p:blipFill>
              <a:blip r:embed="rId20" cstate="print">
                <a:extLst>
                  <a:ext uri="{BEBA8EAE-BF5A-486C-A8C5-ECC9F3942E4B}">
                    <a14:imgProps xmlns:a14="http://schemas.microsoft.com/office/drawing/2010/main">
                      <a14:imgLayer r:embed="rId2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093369" y="3419075"/>
                <a:ext cx="3326006" cy="2217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42" name="文本框 41"/>
              <p:cNvSpPr txBox="1"/>
              <p:nvPr/>
            </p:nvSpPr>
            <p:spPr>
              <a:xfrm>
                <a:off x="2865447" y="5412094"/>
                <a:ext cx="3781850" cy="430887"/>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500" dirty="0">
                    <a:solidFill>
                      <a:prstClr val="white"/>
                    </a:solidFill>
                  </a:rPr>
                  <a:t>沙河口区残疾人托养康复院</a:t>
                </a:r>
              </a:p>
            </p:txBody>
          </p:sp>
        </p:grpSp>
      </p:grpSp>
      <p:sp>
        <p:nvSpPr>
          <p:cNvPr id="43" name="文本框 42"/>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44"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sp>
        <p:nvSpPr>
          <p:cNvPr id="23" name="圆角矩形 22"/>
          <p:cNvSpPr/>
          <p:nvPr/>
        </p:nvSpPr>
        <p:spPr>
          <a:xfrm>
            <a:off x="5815696" y="673202"/>
            <a:ext cx="3080123" cy="522506"/>
          </a:xfrm>
          <a:prstGeom prst="roundRect">
            <a:avLst/>
          </a:prstGeom>
          <a:solidFill>
            <a:srgbClr val="CE302D"/>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prstClr val="white"/>
                </a:solidFill>
                <a:latin typeface="微软雅黑" panose="020B0503020204020204" pitchFamily="34" charset="-122"/>
                <a:ea typeface="微软雅黑" panose="020B0503020204020204" pitchFamily="34" charset="-122"/>
              </a:rPr>
              <a:t>爱心体验教育类</a:t>
            </a:r>
          </a:p>
        </p:txBody>
      </p:sp>
    </p:spTree>
    <p:extLst>
      <p:ext uri="{BB962C8B-B14F-4D97-AF65-F5344CB8AC3E}">
        <p14:creationId xmlns:p14="http://schemas.microsoft.com/office/powerpoint/2010/main" val="557139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33333" decel="33333" fill="hold" nodeType="afterEffect">
                                  <p:stCondLst>
                                    <p:cond delay="0"/>
                                  </p:stCondLst>
                                  <p:childTnLst>
                                    <p:anim calcmode="lin" valueType="num">
                                      <p:cBhvr additive="base">
                                        <p:cTn id="6" dur="300"/>
                                        <p:tgtEl>
                                          <p:spTgt spid="4"/>
                                        </p:tgtEl>
                                        <p:attrNameLst>
                                          <p:attrName>ppt_x</p:attrName>
                                        </p:attrNameLst>
                                      </p:cBhvr>
                                      <p:tavLst>
                                        <p:tav tm="0">
                                          <p:val>
                                            <p:strVal val="ppt_x"/>
                                          </p:val>
                                        </p:tav>
                                        <p:tav tm="100000">
                                          <p:val>
                                            <p:strVal val="0-ppt_w/2"/>
                                          </p:val>
                                        </p:tav>
                                      </p:tavLst>
                                    </p:anim>
                                    <p:anim calcmode="lin" valueType="num">
                                      <p:cBhvr additive="base">
                                        <p:cTn id="7" dur="300"/>
                                        <p:tgtEl>
                                          <p:spTgt spid="4"/>
                                        </p:tgtEl>
                                        <p:attrNameLst>
                                          <p:attrName>ppt_y</p:attrName>
                                        </p:attrNameLst>
                                      </p:cBhvr>
                                      <p:tavLst>
                                        <p:tav tm="0">
                                          <p:val>
                                            <p:strVal val="ppt_y"/>
                                          </p:val>
                                        </p:tav>
                                        <p:tav tm="100000">
                                          <p:val>
                                            <p:strVal val="ppt_y"/>
                                          </p:val>
                                        </p:tav>
                                      </p:tavLst>
                                    </p:anim>
                                    <p:set>
                                      <p:cBhvr>
                                        <p:cTn id="8" dur="1" fill="hold">
                                          <p:stCondLst>
                                            <p:cond delay="299"/>
                                          </p:stCondLst>
                                        </p:cTn>
                                        <p:tgtEl>
                                          <p:spTgt spid="4"/>
                                        </p:tgtEl>
                                        <p:attrNameLst>
                                          <p:attrName>style.visibility</p:attrName>
                                        </p:attrNameLst>
                                      </p:cBhvr>
                                      <p:to>
                                        <p:strVal val="hidden"/>
                                      </p:to>
                                    </p:set>
                                  </p:childTnLst>
                                </p:cTn>
                              </p:par>
                            </p:childTnLst>
                          </p:cTn>
                        </p:par>
                        <p:par>
                          <p:cTn id="9" fill="hold">
                            <p:stCondLst>
                              <p:cond delay="300"/>
                            </p:stCondLst>
                            <p:childTnLst>
                              <p:par>
                                <p:cTn id="10" presetID="23" presetClass="entr" presetSubtype="528"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300" fill="hold"/>
                                        <p:tgtEl>
                                          <p:spTgt spid="23"/>
                                        </p:tgtEl>
                                        <p:attrNameLst>
                                          <p:attrName>ppt_w</p:attrName>
                                        </p:attrNameLst>
                                      </p:cBhvr>
                                      <p:tavLst>
                                        <p:tav tm="0">
                                          <p:val>
                                            <p:fltVal val="0"/>
                                          </p:val>
                                        </p:tav>
                                        <p:tav tm="100000">
                                          <p:val>
                                            <p:strVal val="#ppt_w"/>
                                          </p:val>
                                        </p:tav>
                                      </p:tavLst>
                                    </p:anim>
                                    <p:anim calcmode="lin" valueType="num">
                                      <p:cBhvr>
                                        <p:cTn id="13" dur="300" fill="hold"/>
                                        <p:tgtEl>
                                          <p:spTgt spid="23"/>
                                        </p:tgtEl>
                                        <p:attrNameLst>
                                          <p:attrName>ppt_h</p:attrName>
                                        </p:attrNameLst>
                                      </p:cBhvr>
                                      <p:tavLst>
                                        <p:tav tm="0">
                                          <p:val>
                                            <p:fltVal val="0"/>
                                          </p:val>
                                        </p:tav>
                                        <p:tav tm="100000">
                                          <p:val>
                                            <p:strVal val="#ppt_h"/>
                                          </p:val>
                                        </p:tav>
                                      </p:tavLst>
                                    </p:anim>
                                    <p:anim calcmode="lin" valueType="num">
                                      <p:cBhvr>
                                        <p:cTn id="14" dur="300" fill="hold"/>
                                        <p:tgtEl>
                                          <p:spTgt spid="23"/>
                                        </p:tgtEl>
                                        <p:attrNameLst>
                                          <p:attrName>ppt_x</p:attrName>
                                        </p:attrNameLst>
                                      </p:cBhvr>
                                      <p:tavLst>
                                        <p:tav tm="0">
                                          <p:val>
                                            <p:fltVal val="0.5"/>
                                          </p:val>
                                        </p:tav>
                                        <p:tav tm="100000">
                                          <p:val>
                                            <p:strVal val="#ppt_x"/>
                                          </p:val>
                                        </p:tav>
                                      </p:tavLst>
                                    </p:anim>
                                    <p:anim calcmode="lin" valueType="num">
                                      <p:cBhvr>
                                        <p:cTn id="15" dur="300" fill="hold"/>
                                        <p:tgtEl>
                                          <p:spTgt spid="23"/>
                                        </p:tgtEl>
                                        <p:attrNameLst>
                                          <p:attrName>ppt_y</p:attrName>
                                        </p:attrNameLst>
                                      </p:cBhvr>
                                      <p:tavLst>
                                        <p:tav tm="0">
                                          <p:val>
                                            <p:fltVal val="0.5"/>
                                          </p:val>
                                        </p:tav>
                                        <p:tav tm="100000">
                                          <p:val>
                                            <p:strVal val="#ppt_y"/>
                                          </p:val>
                                        </p:tav>
                                      </p:tavLst>
                                    </p:anim>
                                  </p:childTnLst>
                                </p:cTn>
                              </p:par>
                            </p:childTnLst>
                          </p:cTn>
                        </p:par>
                        <p:par>
                          <p:cTn id="16" fill="hold">
                            <p:stCondLst>
                              <p:cond delay="6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300" fill="hold"/>
                                        <p:tgtEl>
                                          <p:spTgt spid="3"/>
                                        </p:tgtEl>
                                        <p:attrNameLst>
                                          <p:attrName>ppt_w</p:attrName>
                                        </p:attrNameLst>
                                      </p:cBhvr>
                                      <p:tavLst>
                                        <p:tav tm="0">
                                          <p:val>
                                            <p:fltVal val="0"/>
                                          </p:val>
                                        </p:tav>
                                        <p:tav tm="100000">
                                          <p:val>
                                            <p:strVal val="#ppt_w"/>
                                          </p:val>
                                        </p:tav>
                                      </p:tavLst>
                                    </p:anim>
                                    <p:anim calcmode="lin" valueType="num">
                                      <p:cBhvr>
                                        <p:cTn id="20" dur="300" fill="hold"/>
                                        <p:tgtEl>
                                          <p:spTgt spid="3"/>
                                        </p:tgtEl>
                                        <p:attrNameLst>
                                          <p:attrName>ppt_h</p:attrName>
                                        </p:attrNameLst>
                                      </p:cBhvr>
                                      <p:tavLst>
                                        <p:tav tm="0">
                                          <p:val>
                                            <p:fltVal val="0"/>
                                          </p:val>
                                        </p:tav>
                                        <p:tav tm="100000">
                                          <p:val>
                                            <p:strVal val="#ppt_h"/>
                                          </p:val>
                                        </p:tav>
                                      </p:tavLst>
                                    </p:anim>
                                    <p:animEffect transition="in" filter="fade">
                                      <p:cBhvr>
                                        <p:cTn id="21"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hidden="1"/>
          <p:cNvGrpSpPr/>
          <p:nvPr/>
        </p:nvGrpSpPr>
        <p:grpSpPr>
          <a:xfrm>
            <a:off x="219516" y="673202"/>
            <a:ext cx="8710171" cy="4321604"/>
            <a:chOff x="219516" y="673202"/>
            <a:chExt cx="8710171" cy="4321604"/>
          </a:xfrm>
        </p:grpSpPr>
        <p:grpSp>
          <p:nvGrpSpPr>
            <p:cNvPr id="74" name="组合 73"/>
            <p:cNvGrpSpPr/>
            <p:nvPr/>
          </p:nvGrpSpPr>
          <p:grpSpPr>
            <a:xfrm>
              <a:off x="219516" y="713109"/>
              <a:ext cx="8710171" cy="4281697"/>
              <a:chOff x="292688" y="950812"/>
              <a:chExt cx="11613561" cy="5708928"/>
            </a:xfrm>
          </p:grpSpPr>
          <p:grpSp>
            <p:nvGrpSpPr>
              <p:cNvPr id="75" name="组合 74"/>
              <p:cNvGrpSpPr/>
              <p:nvPr/>
            </p:nvGrpSpPr>
            <p:grpSpPr>
              <a:xfrm>
                <a:off x="6886574" y="1603250"/>
                <a:ext cx="4724336" cy="2430546"/>
                <a:chOff x="-298593" y="477456"/>
                <a:chExt cx="4724336" cy="2430546"/>
              </a:xfrm>
            </p:grpSpPr>
            <p:pic>
              <p:nvPicPr>
                <p:cNvPr id="89" name="图片 88"/>
                <p:cNvPicPr>
                  <a:picLocks noChangeAspect="1"/>
                </p:cNvPicPr>
                <p:nvPr/>
              </p:nvPicPr>
              <p:blipFill rotWithShape="1">
                <a:blip r:embed="rId3" cstate="print">
                  <a:extLst>
                    <a:ext uri="{28A0092B-C50C-407E-A947-70E740481C1C}">
                      <a14:useLocalDpi xmlns:a14="http://schemas.microsoft.com/office/drawing/2010/main" val="0"/>
                    </a:ext>
                  </a:extLst>
                </a:blip>
                <a:srcRect l="15248" t="12812" b="19862"/>
                <a:stretch/>
              </p:blipFill>
              <p:spPr>
                <a:xfrm>
                  <a:off x="-298593" y="477456"/>
                  <a:ext cx="3815400" cy="22731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90" name="图片 89"/>
                <p:cNvPicPr>
                  <a:picLocks noChangeAspect="1"/>
                </p:cNvPicPr>
                <p:nvPr/>
              </p:nvPicPr>
              <p:blipFill rotWithShape="1">
                <a:blip r:embed="rId4" cstate="print">
                  <a:extLst>
                    <a:ext uri="{28A0092B-C50C-407E-A947-70E740481C1C}">
                      <a14:useLocalDpi xmlns:a14="http://schemas.microsoft.com/office/drawing/2010/main" val="0"/>
                    </a:ext>
                  </a:extLst>
                </a:blip>
                <a:srcRect l="3253" t="7813" r="3863" b="7813"/>
                <a:stretch/>
              </p:blipFill>
              <p:spPr>
                <a:xfrm rot="386306">
                  <a:off x="2410130" y="1504517"/>
                  <a:ext cx="2015613" cy="1220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91" name="文本框 90"/>
                <p:cNvSpPr txBox="1"/>
                <p:nvPr/>
              </p:nvSpPr>
              <p:spPr>
                <a:xfrm>
                  <a:off x="-298593" y="2415560"/>
                  <a:ext cx="1987348" cy="492442"/>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800" dirty="0">
                      <a:solidFill>
                        <a:prstClr val="white"/>
                      </a:solidFill>
                    </a:rPr>
                    <a:t>启智学校</a:t>
                  </a:r>
                </a:p>
              </p:txBody>
            </p:sp>
          </p:grpSp>
          <p:grpSp>
            <p:nvGrpSpPr>
              <p:cNvPr id="76" name="组合 75"/>
              <p:cNvGrpSpPr/>
              <p:nvPr/>
            </p:nvGrpSpPr>
            <p:grpSpPr>
              <a:xfrm>
                <a:off x="372382" y="950812"/>
                <a:ext cx="6144131" cy="3093176"/>
                <a:chOff x="5628877" y="2419758"/>
                <a:chExt cx="6144131" cy="3093176"/>
              </a:xfrm>
            </p:grpSpPr>
            <p:pic>
              <p:nvPicPr>
                <p:cNvPr id="86" name="图片 85"/>
                <p:cNvPicPr>
                  <a:picLocks noChangeAspect="1"/>
                </p:cNvPicPr>
                <p:nvPr/>
              </p:nvPicPr>
              <p:blipFill rotWithShape="1">
                <a:blip r:embed="rId5" cstate="print">
                  <a:extLst>
                    <a:ext uri="{28A0092B-C50C-407E-A947-70E740481C1C}">
                      <a14:useLocalDpi xmlns:a14="http://schemas.microsoft.com/office/drawing/2010/main" val="0"/>
                    </a:ext>
                  </a:extLst>
                </a:blip>
                <a:srcRect t="14319" b="12545"/>
                <a:stretch/>
              </p:blipFill>
              <p:spPr>
                <a:xfrm>
                  <a:off x="6430774" y="2419758"/>
                  <a:ext cx="5342234" cy="29303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87" name="图片 86"/>
                <p:cNvPicPr>
                  <a:picLocks noChangeAspect="1"/>
                </p:cNvPicPr>
                <p:nvPr/>
              </p:nvPicPr>
              <p:blipFill rotWithShape="1">
                <a:blip r:embed="rId6" cstate="print">
                  <a:extLst>
                    <a:ext uri="{28A0092B-C50C-407E-A947-70E740481C1C}">
                      <a14:useLocalDpi xmlns:a14="http://schemas.microsoft.com/office/drawing/2010/main" val="0"/>
                    </a:ext>
                  </a:extLst>
                </a:blip>
                <a:srcRect t="4114" b="5827"/>
                <a:stretch/>
              </p:blipFill>
              <p:spPr>
                <a:xfrm rot="21176865">
                  <a:off x="5628877" y="4029675"/>
                  <a:ext cx="2024313" cy="122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88" name="文本框 87"/>
                <p:cNvSpPr txBox="1"/>
                <p:nvPr/>
              </p:nvSpPr>
              <p:spPr>
                <a:xfrm>
                  <a:off x="7284170" y="5020491"/>
                  <a:ext cx="4461602" cy="492443"/>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800" dirty="0">
                      <a:solidFill>
                        <a:prstClr val="white"/>
                      </a:solidFill>
                    </a:rPr>
                    <a:t>启智学校锦辉商城爱心柜台</a:t>
                  </a:r>
                </a:p>
              </p:txBody>
            </p:sp>
          </p:grpSp>
          <p:grpSp>
            <p:nvGrpSpPr>
              <p:cNvPr id="77" name="组合 76"/>
              <p:cNvGrpSpPr/>
              <p:nvPr/>
            </p:nvGrpSpPr>
            <p:grpSpPr>
              <a:xfrm>
                <a:off x="8176235" y="4218988"/>
                <a:ext cx="3730014" cy="2440752"/>
                <a:chOff x="3289952" y="4664572"/>
                <a:chExt cx="3730014" cy="2440752"/>
              </a:xfrm>
            </p:grpSpPr>
            <p:pic>
              <p:nvPicPr>
                <p:cNvPr id="84" name="图片 83"/>
                <p:cNvPicPr>
                  <a:picLocks noChangeAspect="1"/>
                </p:cNvPicPr>
                <p:nvPr/>
              </p:nvPicPr>
              <p:blipFill rotWithShape="1">
                <a:blip r:embed="rId7" cstate="print">
                  <a:extLst>
                    <a:ext uri="{28A0092B-C50C-407E-A947-70E740481C1C}">
                      <a14:useLocalDpi xmlns:a14="http://schemas.microsoft.com/office/drawing/2010/main" val="0"/>
                    </a:ext>
                  </a:extLst>
                </a:blip>
                <a:srcRect l="13366" t="12500" r="2338" b="12500"/>
                <a:stretch/>
              </p:blipFill>
              <p:spPr>
                <a:xfrm>
                  <a:off x="3517767" y="4664572"/>
                  <a:ext cx="3323302" cy="221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85" name="文本框 84"/>
                <p:cNvSpPr txBox="1"/>
                <p:nvPr/>
              </p:nvSpPr>
              <p:spPr>
                <a:xfrm>
                  <a:off x="3289952" y="6674437"/>
                  <a:ext cx="3730014" cy="430887"/>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500" dirty="0">
                      <a:solidFill>
                        <a:prstClr val="white"/>
                      </a:solidFill>
                    </a:rPr>
                    <a:t>同  泰  敬  老  院</a:t>
                  </a:r>
                </a:p>
              </p:txBody>
            </p:sp>
          </p:grpSp>
          <p:grpSp>
            <p:nvGrpSpPr>
              <p:cNvPr id="78" name="组合 77"/>
              <p:cNvGrpSpPr/>
              <p:nvPr/>
            </p:nvGrpSpPr>
            <p:grpSpPr>
              <a:xfrm>
                <a:off x="292688" y="4218988"/>
                <a:ext cx="3703433" cy="2440752"/>
                <a:chOff x="8260576" y="4174483"/>
                <a:chExt cx="3703433" cy="2440752"/>
              </a:xfrm>
            </p:grpSpPr>
            <p:pic>
              <p:nvPicPr>
                <p:cNvPr id="82" name="图片 81"/>
                <p:cNvPicPr>
                  <a:picLocks noChangeAspect="1"/>
                </p:cNvPicPr>
                <p:nvPr/>
              </p:nvPicPr>
              <p:blipFill rotWithShape="1">
                <a:blip r:embed="rId8" cstate="print">
                  <a:extLst>
                    <a:ext uri="{28A0092B-C50C-407E-A947-70E740481C1C}">
                      <a14:useLocalDpi xmlns:a14="http://schemas.microsoft.com/office/drawing/2010/main" val="0"/>
                    </a:ext>
                  </a:extLst>
                </a:blip>
                <a:srcRect l="12861" t="8405" r="2843" b="6903"/>
                <a:stretch/>
              </p:blipFill>
              <p:spPr>
                <a:xfrm>
                  <a:off x="8472616" y="4174483"/>
                  <a:ext cx="3323302" cy="221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83" name="文本框 82"/>
                <p:cNvSpPr txBox="1"/>
                <p:nvPr/>
              </p:nvSpPr>
              <p:spPr>
                <a:xfrm>
                  <a:off x="8260576" y="6184348"/>
                  <a:ext cx="3703433" cy="430887"/>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500" dirty="0">
                      <a:solidFill>
                        <a:prstClr val="white"/>
                      </a:solidFill>
                    </a:rPr>
                    <a:t>进修学校阳光心理咨询室</a:t>
                  </a:r>
                </a:p>
              </p:txBody>
            </p:sp>
          </p:grpSp>
          <p:grpSp>
            <p:nvGrpSpPr>
              <p:cNvPr id="79" name="组合 78"/>
              <p:cNvGrpSpPr/>
              <p:nvPr/>
            </p:nvGrpSpPr>
            <p:grpSpPr>
              <a:xfrm>
                <a:off x="4195253" y="4218988"/>
                <a:ext cx="3781850" cy="2423906"/>
                <a:chOff x="2865447" y="3419075"/>
                <a:chExt cx="3781850" cy="2423906"/>
              </a:xfrm>
            </p:grpSpPr>
            <p:pic>
              <p:nvPicPr>
                <p:cNvPr id="80" name="图片 79"/>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093369" y="3419075"/>
                  <a:ext cx="3326006" cy="2217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81" name="文本框 80"/>
                <p:cNvSpPr txBox="1"/>
                <p:nvPr/>
              </p:nvSpPr>
              <p:spPr>
                <a:xfrm>
                  <a:off x="2865447" y="5412094"/>
                  <a:ext cx="3781850" cy="430887"/>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500" dirty="0">
                      <a:solidFill>
                        <a:prstClr val="white"/>
                      </a:solidFill>
                    </a:rPr>
                    <a:t>沙河口区残疾人托养康复院</a:t>
                  </a:r>
                </a:p>
              </p:txBody>
            </p:sp>
          </p:grpSp>
        </p:grpSp>
        <p:sp>
          <p:nvSpPr>
            <p:cNvPr id="92" name="圆角矩形 91"/>
            <p:cNvSpPr/>
            <p:nvPr/>
          </p:nvSpPr>
          <p:spPr>
            <a:xfrm>
              <a:off x="5815696" y="673202"/>
              <a:ext cx="3080123" cy="522506"/>
            </a:xfrm>
            <a:prstGeom prst="roundRect">
              <a:avLst/>
            </a:prstGeom>
            <a:solidFill>
              <a:srgbClr val="CE302D"/>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prstClr val="white"/>
                  </a:solidFill>
                  <a:latin typeface="微软雅黑" panose="020B0503020204020204" pitchFamily="34" charset="-122"/>
                  <a:ea typeface="微软雅黑" panose="020B0503020204020204" pitchFamily="34" charset="-122"/>
                </a:rPr>
                <a:t>爱心体验教育类</a:t>
              </a:r>
            </a:p>
          </p:txBody>
        </p:sp>
      </p:grpSp>
      <p:pic>
        <p:nvPicPr>
          <p:cNvPr id="49" name="图片 48"/>
          <p:cNvPicPr>
            <a:picLocks noChangeAspect="1"/>
          </p:cNvPicPr>
          <p:nvPr/>
        </p:nvPicPr>
        <p:blipFill>
          <a:blip r:embed="rId11" cstate="print">
            <a:extLst>
              <a:ext uri="{BEBA8EAE-BF5A-486C-A8C5-ECC9F3942E4B}">
                <a14:imgProps xmlns:a14="http://schemas.microsoft.com/office/drawing/2010/main">
                  <a14:imgLayer r:embed="rId12">
                    <a14:imgEffect>
                      <a14:backgroundRemoval t="5178" b="93935" l="7286" r="90000"/>
                    </a14:imgEffect>
                  </a14:imgLayer>
                </a14:imgProps>
              </a:ext>
              <a:ext uri="{28A0092B-C50C-407E-A947-70E740481C1C}">
                <a14:useLocalDpi xmlns:a14="http://schemas.microsoft.com/office/drawing/2010/main" val="0"/>
              </a:ext>
            </a:extLst>
          </a:blip>
          <a:stretch>
            <a:fillRect/>
          </a:stretch>
        </p:blipFill>
        <p:spPr>
          <a:xfrm>
            <a:off x="1348458" y="2298444"/>
            <a:ext cx="1025367" cy="990211"/>
          </a:xfrm>
          <a:prstGeom prst="rect">
            <a:avLst/>
          </a:prstGeom>
        </p:spPr>
      </p:pic>
      <p:pic>
        <p:nvPicPr>
          <p:cNvPr id="50" name="图片 49"/>
          <p:cNvPicPr>
            <a:picLocks noChangeAspect="1"/>
          </p:cNvPicPr>
          <p:nvPr/>
        </p:nvPicPr>
        <p:blipFill>
          <a:blip r:embed="rId11" cstate="print">
            <a:extLst>
              <a:ext uri="{BEBA8EAE-BF5A-486C-A8C5-ECC9F3942E4B}">
                <a14:imgProps xmlns:a14="http://schemas.microsoft.com/office/drawing/2010/main">
                  <a14:imgLayer r:embed="rId12">
                    <a14:imgEffect>
                      <a14:backgroundRemoval t="5178" b="93935" l="7286" r="90000"/>
                    </a14:imgEffect>
                  </a14:imgLayer>
                </a14:imgProps>
              </a:ext>
              <a:ext uri="{28A0092B-C50C-407E-A947-70E740481C1C}">
                <a14:useLocalDpi xmlns:a14="http://schemas.microsoft.com/office/drawing/2010/main" val="0"/>
              </a:ext>
            </a:extLst>
          </a:blip>
          <a:stretch>
            <a:fillRect/>
          </a:stretch>
        </p:blipFill>
        <p:spPr>
          <a:xfrm>
            <a:off x="2271588" y="2174588"/>
            <a:ext cx="1025367" cy="990211"/>
          </a:xfrm>
          <a:prstGeom prst="rect">
            <a:avLst/>
          </a:prstGeom>
        </p:spPr>
      </p:pic>
      <p:pic>
        <p:nvPicPr>
          <p:cNvPr id="52" name="图片 51"/>
          <p:cNvPicPr>
            <a:picLocks noChangeAspect="1"/>
          </p:cNvPicPr>
          <p:nvPr/>
        </p:nvPicPr>
        <p:blipFill>
          <a:blip r:embed="rId11" cstate="print">
            <a:extLst>
              <a:ext uri="{BEBA8EAE-BF5A-486C-A8C5-ECC9F3942E4B}">
                <a14:imgProps xmlns:a14="http://schemas.microsoft.com/office/drawing/2010/main">
                  <a14:imgLayer r:embed="rId12">
                    <a14:imgEffect>
                      <a14:backgroundRemoval t="5178" b="93935" l="7286" r="90000"/>
                    </a14:imgEffect>
                  </a14:imgLayer>
                </a14:imgProps>
              </a:ext>
              <a:ext uri="{28A0092B-C50C-407E-A947-70E740481C1C}">
                <a14:useLocalDpi xmlns:a14="http://schemas.microsoft.com/office/drawing/2010/main" val="0"/>
              </a:ext>
            </a:extLst>
          </a:blip>
          <a:stretch>
            <a:fillRect/>
          </a:stretch>
        </p:blipFill>
        <p:spPr>
          <a:xfrm>
            <a:off x="1861142" y="2546575"/>
            <a:ext cx="1025367" cy="990211"/>
          </a:xfrm>
          <a:prstGeom prst="rect">
            <a:avLst/>
          </a:prstGeom>
        </p:spPr>
      </p:pic>
      <p:sp>
        <p:nvSpPr>
          <p:cNvPr id="53" name="文本框 52"/>
          <p:cNvSpPr txBox="1"/>
          <p:nvPr/>
        </p:nvSpPr>
        <p:spPr>
          <a:xfrm>
            <a:off x="948645" y="3468235"/>
            <a:ext cx="2738250" cy="923330"/>
          </a:xfrm>
          <a:prstGeom prst="rect">
            <a:avLst/>
          </a:prstGeom>
          <a:noFill/>
        </p:spPr>
        <p:txBody>
          <a:bodyPr wrap="none" rtlCol="0">
            <a:spAutoFit/>
          </a:bodyPr>
          <a:lstStyle/>
          <a:p>
            <a:pPr algn="ctr"/>
            <a:r>
              <a:rPr lang="zh-CN" altLang="en-US" sz="2100" b="1" dirty="0">
                <a:solidFill>
                  <a:prstClr val="black"/>
                </a:solidFill>
                <a:latin typeface="微软雅黑" panose="020B0503020204020204" pitchFamily="34" charset="-122"/>
                <a:ea typeface="微软雅黑" panose="020B0503020204020204" pitchFamily="34" charset="-122"/>
              </a:rPr>
              <a:t>每年投入</a:t>
            </a:r>
            <a:r>
              <a:rPr lang="en-US" altLang="zh-CN" sz="3300" b="1" dirty="0">
                <a:solidFill>
                  <a:srgbClr val="CE302D"/>
                </a:solidFill>
                <a:latin typeface="微软雅黑" panose="020B0503020204020204" pitchFamily="34" charset="-122"/>
                <a:ea typeface="微软雅黑" panose="020B0503020204020204" pitchFamily="34" charset="-122"/>
              </a:rPr>
              <a:t>150</a:t>
            </a:r>
            <a:r>
              <a:rPr lang="zh-CN" altLang="en-US" sz="3300" b="1" dirty="0">
                <a:solidFill>
                  <a:srgbClr val="CE302D"/>
                </a:solidFill>
                <a:latin typeface="微软雅黑" panose="020B0503020204020204" pitchFamily="34" charset="-122"/>
                <a:ea typeface="微软雅黑" panose="020B0503020204020204" pitchFamily="34" charset="-122"/>
              </a:rPr>
              <a:t>万</a:t>
            </a:r>
            <a:r>
              <a:rPr lang="zh-CN" altLang="en-US" sz="2100" b="1" dirty="0">
                <a:solidFill>
                  <a:prstClr val="black"/>
                </a:solidFill>
                <a:latin typeface="微软雅黑" panose="020B0503020204020204" pitchFamily="34" charset="-122"/>
                <a:ea typeface="微软雅黑" panose="020B0503020204020204" pitchFamily="34" charset="-122"/>
              </a:rPr>
              <a:t>元</a:t>
            </a:r>
            <a:endParaRPr lang="en-US" altLang="zh-CN" sz="2100" b="1" dirty="0">
              <a:solidFill>
                <a:prstClr val="black"/>
              </a:solidFill>
              <a:latin typeface="微软雅黑" panose="020B0503020204020204" pitchFamily="34" charset="-122"/>
              <a:ea typeface="微软雅黑" panose="020B0503020204020204" pitchFamily="34" charset="-122"/>
            </a:endParaRPr>
          </a:p>
          <a:p>
            <a:pPr algn="ctr"/>
            <a:r>
              <a:rPr lang="zh-CN" altLang="en-US" sz="2100" b="1" dirty="0" smtClean="0">
                <a:solidFill>
                  <a:prstClr val="black"/>
                </a:solidFill>
                <a:latin typeface="微软雅黑" panose="020B0503020204020204" pitchFamily="34" charset="-122"/>
                <a:ea typeface="微软雅黑" panose="020B0503020204020204" pitchFamily="34" charset="-122"/>
              </a:rPr>
              <a:t>学生免费</a:t>
            </a:r>
            <a:r>
              <a:rPr lang="zh-CN" altLang="en-US" sz="2100" b="1" dirty="0">
                <a:solidFill>
                  <a:prstClr val="black"/>
                </a:solidFill>
                <a:latin typeface="微软雅黑" panose="020B0503020204020204" pitchFamily="34" charset="-122"/>
                <a:ea typeface="微软雅黑" panose="020B0503020204020204" pitchFamily="34" charset="-122"/>
              </a:rPr>
              <a:t>用车</a:t>
            </a:r>
          </a:p>
        </p:txBody>
      </p:sp>
      <p:grpSp>
        <p:nvGrpSpPr>
          <p:cNvPr id="11" name="组合 10"/>
          <p:cNvGrpSpPr/>
          <p:nvPr/>
        </p:nvGrpSpPr>
        <p:grpSpPr>
          <a:xfrm rot="10800000">
            <a:off x="4260115" y="1642502"/>
            <a:ext cx="4244400" cy="8478630"/>
            <a:chOff x="5680153" y="1550117"/>
            <a:chExt cx="5659200" cy="11304839"/>
          </a:xfrm>
        </p:grpSpPr>
        <p:pic>
          <p:nvPicPr>
            <p:cNvPr id="5" name="图片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05296" y="1550117"/>
              <a:ext cx="5010355" cy="37577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0" name="矩形 9"/>
            <p:cNvSpPr/>
            <p:nvPr/>
          </p:nvSpPr>
          <p:spPr>
            <a:xfrm>
              <a:off x="5680153" y="7796956"/>
              <a:ext cx="5659200" cy="50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grpSp>
      <p:sp>
        <p:nvSpPr>
          <p:cNvPr id="93" name="文本框 92"/>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94"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sp>
        <p:nvSpPr>
          <p:cNvPr id="95" name="矩形 94"/>
          <p:cNvSpPr/>
          <p:nvPr/>
        </p:nvSpPr>
        <p:spPr>
          <a:xfrm>
            <a:off x="529443" y="1219114"/>
            <a:ext cx="3480441" cy="584775"/>
          </a:xfrm>
          <a:prstGeom prst="rect">
            <a:avLst/>
          </a:prstGeom>
        </p:spPr>
        <p:txBody>
          <a:bodyPr wrap="none">
            <a:spAutoFit/>
          </a:bodyPr>
          <a:lstStyle/>
          <a:p>
            <a:pPr algn="ctr"/>
            <a:r>
              <a:rPr lang="zh-CN" altLang="zh-CN" sz="2000" b="1"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校外</a:t>
            </a:r>
            <a:r>
              <a:rPr lang="zh-CN" altLang="zh-CN" sz="2000" b="1"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实践</a:t>
            </a:r>
            <a:r>
              <a:rPr lang="zh-CN" altLang="zh-CN" sz="2000" b="1"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基地</a:t>
            </a:r>
            <a:r>
              <a:rPr lang="en-US" altLang="zh-CN" sz="2000" b="1"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3200" b="1"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6</a:t>
            </a:r>
            <a:r>
              <a:rPr lang="zh-CN" altLang="zh-CN" sz="1800" b="1"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大类</a:t>
            </a:r>
            <a:r>
              <a:rPr lang="en-US" altLang="zh-CN" sz="3200" b="1"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30</a:t>
            </a:r>
            <a:r>
              <a:rPr lang="zh-CN" altLang="zh-CN" sz="1800" b="1"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余</a:t>
            </a:r>
            <a:r>
              <a:rPr lang="zh-CN" altLang="zh-CN" sz="1800" b="1"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个</a:t>
            </a:r>
            <a:endParaRPr lang="zh-CN" altLang="en-US" sz="1800" b="1" dirty="0">
              <a:solidFill>
                <a:prstClr val="black"/>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54126">
            <a:off x="6269817" y="1092537"/>
            <a:ext cx="2370643" cy="15745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741872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300"/>
                                            <p:tgtEl>
                                              <p:spTgt spid="13"/>
                                            </p:tgtEl>
                                            <p:attrNameLst>
                                              <p:attrName>ppt_x</p:attrName>
                                            </p:attrNameLst>
                                          </p:cBhvr>
                                          <p:tavLst>
                                            <p:tav tm="0">
                                              <p:val>
                                                <p:strVal val="ppt_x"/>
                                              </p:val>
                                            </p:tav>
                                            <p:tav tm="100000">
                                              <p:val>
                                                <p:strVal val="0-ppt_w/2"/>
                                              </p:val>
                                            </p:tav>
                                          </p:tavLst>
                                        </p:anim>
                                        <p:anim calcmode="lin" valueType="num">
                                          <p:cBhvr additive="base">
                                            <p:cTn id="7" dur="300"/>
                                            <p:tgtEl>
                                              <p:spTgt spid="13"/>
                                            </p:tgtEl>
                                            <p:attrNameLst>
                                              <p:attrName>ppt_y</p:attrName>
                                            </p:attrNameLst>
                                          </p:cBhvr>
                                          <p:tavLst>
                                            <p:tav tm="0">
                                              <p:val>
                                                <p:strVal val="ppt_y"/>
                                              </p:val>
                                            </p:tav>
                                            <p:tav tm="100000">
                                              <p:val>
                                                <p:strVal val="ppt_y"/>
                                              </p:val>
                                            </p:tav>
                                          </p:tavLst>
                                        </p:anim>
                                        <p:set>
                                          <p:cBhvr>
                                            <p:cTn id="8" dur="1" fill="hold">
                                              <p:stCondLst>
                                                <p:cond delay="299"/>
                                              </p:stCondLst>
                                            </p:cTn>
                                            <p:tgtEl>
                                              <p:spTgt spid="13"/>
                                            </p:tgtEl>
                                            <p:attrNameLst>
                                              <p:attrName>style.visibility</p:attrName>
                                            </p:attrNameLst>
                                          </p:cBhvr>
                                          <p:to>
                                            <p:strVal val="hidden"/>
                                          </p:to>
                                        </p:set>
                                      </p:childTnLst>
                                    </p:cTn>
                                  </p:par>
                                  <p:par>
                                    <p:cTn id="9" presetID="53" presetClass="entr" presetSubtype="16" fill="hold" grpId="0" nodeType="withEffect">
                                      <p:stCondLst>
                                        <p:cond delay="250"/>
                                      </p:stCondLst>
                                      <p:childTnLst>
                                        <p:set>
                                          <p:cBhvr>
                                            <p:cTn id="10" dur="1" fill="hold">
                                              <p:stCondLst>
                                                <p:cond delay="0"/>
                                              </p:stCondLst>
                                            </p:cTn>
                                            <p:tgtEl>
                                              <p:spTgt spid="95"/>
                                            </p:tgtEl>
                                            <p:attrNameLst>
                                              <p:attrName>style.visibility</p:attrName>
                                            </p:attrNameLst>
                                          </p:cBhvr>
                                          <p:to>
                                            <p:strVal val="visible"/>
                                          </p:to>
                                        </p:set>
                                        <p:anim calcmode="lin" valueType="num">
                                          <p:cBhvr>
                                            <p:cTn id="11" dur="200" fill="hold"/>
                                            <p:tgtEl>
                                              <p:spTgt spid="95"/>
                                            </p:tgtEl>
                                            <p:attrNameLst>
                                              <p:attrName>ppt_w</p:attrName>
                                            </p:attrNameLst>
                                          </p:cBhvr>
                                          <p:tavLst>
                                            <p:tav tm="0">
                                              <p:val>
                                                <p:fltVal val="0"/>
                                              </p:val>
                                            </p:tav>
                                            <p:tav tm="100000">
                                              <p:val>
                                                <p:strVal val="#ppt_w"/>
                                              </p:val>
                                            </p:tav>
                                          </p:tavLst>
                                        </p:anim>
                                        <p:anim calcmode="lin" valueType="num">
                                          <p:cBhvr>
                                            <p:cTn id="12" dur="200" fill="hold"/>
                                            <p:tgtEl>
                                              <p:spTgt spid="95"/>
                                            </p:tgtEl>
                                            <p:attrNameLst>
                                              <p:attrName>ppt_h</p:attrName>
                                            </p:attrNameLst>
                                          </p:cBhvr>
                                          <p:tavLst>
                                            <p:tav tm="0">
                                              <p:val>
                                                <p:fltVal val="0"/>
                                              </p:val>
                                            </p:tav>
                                            <p:tav tm="100000">
                                              <p:val>
                                                <p:strVal val="#ppt_h"/>
                                              </p:val>
                                            </p:tav>
                                          </p:tavLst>
                                        </p:anim>
                                        <p:animEffect transition="in" filter="fade">
                                          <p:cBhvr>
                                            <p:cTn id="13" dur="200"/>
                                            <p:tgtEl>
                                              <p:spTgt spid="95"/>
                                            </p:tgtEl>
                                          </p:cBhvr>
                                        </p:animEffect>
                                      </p:childTnLst>
                                    </p:cTn>
                                  </p:par>
                                </p:childTnLst>
                              </p:cTn>
                            </p:par>
                            <p:par>
                              <p:cTn id="14" fill="hold">
                                <p:stCondLst>
                                  <p:cond delay="450"/>
                                </p:stCondLst>
                                <p:childTnLst>
                                  <p:par>
                                    <p:cTn id="15" presetID="8" presetClass="emph" presetSubtype="0" fill="hold" nodeType="afterEffect" p14:presetBounceEnd="60000">
                                      <p:stCondLst>
                                        <p:cond delay="0"/>
                                      </p:stCondLst>
                                      <p:childTnLst>
                                        <p:animRot by="-10800000" p14:bounceEnd="60000">
                                          <p:cBhvr>
                                            <p:cTn id="16" dur="500" fill="hold"/>
                                            <p:tgtEl>
                                              <p:spTgt spid="11"/>
                                            </p:tgtEl>
                                            <p:attrNameLst>
                                              <p:attrName>r</p:attrName>
                                            </p:attrNameLst>
                                          </p:cBhvr>
                                        </p:animRot>
                                      </p:childTnLst>
                                    </p:cTn>
                                  </p:par>
                                </p:childTnLst>
                              </p:cTn>
                            </p:par>
                            <p:par>
                              <p:cTn id="17" fill="hold">
                                <p:stCondLst>
                                  <p:cond delay="950"/>
                                </p:stCondLst>
                                <p:childTnLst>
                                  <p:par>
                                    <p:cTn id="18" presetID="2" presetClass="entr" presetSubtype="2" fill="hold" nodeType="afterEffect" p14:presetBounceEnd="64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64000">
                                          <p:cBhvr additive="base">
                                            <p:cTn id="20" dur="500" fill="hold"/>
                                            <p:tgtEl>
                                              <p:spTgt spid="2"/>
                                            </p:tgtEl>
                                            <p:attrNameLst>
                                              <p:attrName>ppt_x</p:attrName>
                                            </p:attrNameLst>
                                          </p:cBhvr>
                                          <p:tavLst>
                                            <p:tav tm="0">
                                              <p:val>
                                                <p:strVal val="1+#ppt_w/2"/>
                                              </p:val>
                                            </p:tav>
                                            <p:tav tm="100000">
                                              <p:val>
                                                <p:strVal val="#ppt_x"/>
                                              </p:val>
                                            </p:tav>
                                          </p:tavLst>
                                        </p:anim>
                                        <p:anim calcmode="lin" valueType="num" p14:bounceEnd="64000">
                                          <p:cBhvr additive="base">
                                            <p:cTn id="21" dur="500" fill="hold"/>
                                            <p:tgtEl>
                                              <p:spTgt spid="2"/>
                                            </p:tgtEl>
                                            <p:attrNameLst>
                                              <p:attrName>ppt_y</p:attrName>
                                            </p:attrNameLst>
                                          </p:cBhvr>
                                          <p:tavLst>
                                            <p:tav tm="0">
                                              <p:val>
                                                <p:strVal val="#ppt_y"/>
                                              </p:val>
                                            </p:tav>
                                            <p:tav tm="100000">
                                              <p:val>
                                                <p:strVal val="#ppt_y"/>
                                              </p:val>
                                            </p:tav>
                                          </p:tavLst>
                                        </p:anim>
                                      </p:childTnLst>
                                    </p:cTn>
                                  </p:par>
                                </p:childTnLst>
                              </p:cTn>
                            </p:par>
                            <p:par>
                              <p:cTn id="22" fill="hold">
                                <p:stCondLst>
                                  <p:cond delay="1450"/>
                                </p:stCondLst>
                                <p:childTnLst>
                                  <p:par>
                                    <p:cTn id="23" presetID="1" presetClass="entr" presetSubtype="0"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37" presetClass="path" presetSubtype="0" accel="50000" decel="50000" fill="hold" nodeType="withEffect">
                                      <p:stCondLst>
                                        <p:cond delay="0"/>
                                      </p:stCondLst>
                                      <p:childTnLst>
                                        <p:animMotion origin="layout" path="M -3.88889E-6 4.19753E-6 L 0.09393 -0.12284 C 0.11337 -0.15062 0.14289 -0.16544 0.17379 -0.16544 C 0.20868 -0.16544 0.23681 -0.15062 0.25643 -0.12284 L 0.35035 4.19753E-6 " pathEditMode="relative" rAng="0" ptsTypes="AAAAA">
                                          <p:cBhvr>
                                            <p:cTn id="26" dur="300" spd="-100000" fill="hold"/>
                                            <p:tgtEl>
                                              <p:spTgt spid="50"/>
                                            </p:tgtEl>
                                            <p:attrNameLst>
                                              <p:attrName>ppt_x</p:attrName>
                                              <p:attrName>ppt_y</p:attrName>
                                            </p:attrNameLst>
                                          </p:cBhvr>
                                          <p:rCtr x="17517" y="-8272"/>
                                        </p:animMotion>
                                      </p:childTnLst>
                                    </p:cTn>
                                  </p:par>
                                  <p:par>
                                    <p:cTn id="27" presetID="1" presetClass="entr" presetSubtype="0" fill="hold" nodeType="withEffect">
                                      <p:stCondLst>
                                        <p:cond delay="100"/>
                                      </p:stCondLst>
                                      <p:childTnLst>
                                        <p:set>
                                          <p:cBhvr>
                                            <p:cTn id="28" dur="1" fill="hold">
                                              <p:stCondLst>
                                                <p:cond delay="0"/>
                                              </p:stCondLst>
                                            </p:cTn>
                                            <p:tgtEl>
                                              <p:spTgt spid="52"/>
                                            </p:tgtEl>
                                            <p:attrNameLst>
                                              <p:attrName>style.visibility</p:attrName>
                                            </p:attrNameLst>
                                          </p:cBhvr>
                                          <p:to>
                                            <p:strVal val="visible"/>
                                          </p:to>
                                        </p:set>
                                      </p:childTnLst>
                                    </p:cTn>
                                  </p:par>
                                  <p:par>
                                    <p:cTn id="29" presetID="37" presetClass="path" presetSubtype="0" accel="50000" decel="50000" fill="hold" nodeType="withEffect">
                                      <p:stCondLst>
                                        <p:cond delay="100"/>
                                      </p:stCondLst>
                                      <p:childTnLst>
                                        <p:animMotion origin="layout" path="M 1.38889E-6 1.97531E-6 L 0.09392 -0.12284 C 0.11337 -0.15062 0.14288 -0.16543 0.17378 -0.16543 C 0.20868 -0.16543 0.2368 -0.15062 0.25642 -0.12284 L 0.35035 1.97531E-6 " pathEditMode="relative" rAng="0" ptsTypes="AAAAA">
                                          <p:cBhvr>
                                            <p:cTn id="30" dur="300" spd="-100000" fill="hold"/>
                                            <p:tgtEl>
                                              <p:spTgt spid="52"/>
                                            </p:tgtEl>
                                            <p:attrNameLst>
                                              <p:attrName>ppt_x</p:attrName>
                                              <p:attrName>ppt_y</p:attrName>
                                            </p:attrNameLst>
                                          </p:cBhvr>
                                          <p:rCtr x="17517" y="-8272"/>
                                        </p:animMotion>
                                      </p:childTnLst>
                                    </p:cTn>
                                  </p:par>
                                  <p:par>
                                    <p:cTn id="31" presetID="1" presetClass="entr" presetSubtype="0" fill="hold" nodeType="withEffect">
                                      <p:stCondLst>
                                        <p:cond delay="200"/>
                                      </p:stCondLst>
                                      <p:childTnLst>
                                        <p:set>
                                          <p:cBhvr>
                                            <p:cTn id="32" dur="1" fill="hold">
                                              <p:stCondLst>
                                                <p:cond delay="0"/>
                                              </p:stCondLst>
                                            </p:cTn>
                                            <p:tgtEl>
                                              <p:spTgt spid="49"/>
                                            </p:tgtEl>
                                            <p:attrNameLst>
                                              <p:attrName>style.visibility</p:attrName>
                                            </p:attrNameLst>
                                          </p:cBhvr>
                                          <p:to>
                                            <p:strVal val="visible"/>
                                          </p:to>
                                        </p:set>
                                      </p:childTnLst>
                                    </p:cTn>
                                  </p:par>
                                  <p:par>
                                    <p:cTn id="33" presetID="37" presetClass="path" presetSubtype="0" accel="50000" decel="50000" fill="hold" nodeType="withEffect">
                                      <p:stCondLst>
                                        <p:cond delay="200"/>
                                      </p:stCondLst>
                                      <p:childTnLst>
                                        <p:animMotion origin="layout" path="M -2.22222E-6 1.23457E-7 L 0.09393 -0.12284 C 0.11337 -0.15062 0.14288 -0.16543 0.17379 -0.16543 C 0.20868 -0.16543 0.23681 -0.15062 0.25643 -0.12284 L 0.35035 1.23457E-7 " pathEditMode="relative" rAng="0" ptsTypes="AAAAA">
                                          <p:cBhvr>
                                            <p:cTn id="34" dur="300" spd="-100000" fill="hold"/>
                                            <p:tgtEl>
                                              <p:spTgt spid="49"/>
                                            </p:tgtEl>
                                            <p:attrNameLst>
                                              <p:attrName>ppt_x</p:attrName>
                                              <p:attrName>ppt_y</p:attrName>
                                            </p:attrNameLst>
                                          </p:cBhvr>
                                          <p:rCtr x="17517" y="-8272"/>
                                        </p:animMotion>
                                      </p:childTnLst>
                                    </p:cTn>
                                  </p:par>
                                </p:childTnLst>
                              </p:cTn>
                            </p:par>
                            <p:par>
                              <p:cTn id="35" fill="hold">
                                <p:stCondLst>
                                  <p:cond delay="1950"/>
                                </p:stCondLst>
                                <p:childTnLst>
                                  <p:par>
                                    <p:cTn id="36" presetID="2" presetClass="entr" presetSubtype="8" fill="hold" grpId="0" nodeType="afterEffect" p14:presetBounceEnd="64000">
                                      <p:stCondLst>
                                        <p:cond delay="0"/>
                                      </p:stCondLst>
                                      <p:childTnLst>
                                        <p:set>
                                          <p:cBhvr>
                                            <p:cTn id="37" dur="1" fill="hold">
                                              <p:stCondLst>
                                                <p:cond delay="0"/>
                                              </p:stCondLst>
                                            </p:cTn>
                                            <p:tgtEl>
                                              <p:spTgt spid="53"/>
                                            </p:tgtEl>
                                            <p:attrNameLst>
                                              <p:attrName>style.visibility</p:attrName>
                                            </p:attrNameLst>
                                          </p:cBhvr>
                                          <p:to>
                                            <p:strVal val="visible"/>
                                          </p:to>
                                        </p:set>
                                        <p:anim calcmode="lin" valueType="num" p14:bounceEnd="64000">
                                          <p:cBhvr additive="base">
                                            <p:cTn id="38" dur="300" fill="hold"/>
                                            <p:tgtEl>
                                              <p:spTgt spid="53"/>
                                            </p:tgtEl>
                                            <p:attrNameLst>
                                              <p:attrName>ppt_x</p:attrName>
                                            </p:attrNameLst>
                                          </p:cBhvr>
                                          <p:tavLst>
                                            <p:tav tm="0">
                                              <p:val>
                                                <p:strVal val="0-#ppt_w/2"/>
                                              </p:val>
                                            </p:tav>
                                            <p:tav tm="100000">
                                              <p:val>
                                                <p:strVal val="#ppt_x"/>
                                              </p:val>
                                            </p:tav>
                                          </p:tavLst>
                                        </p:anim>
                                        <p:anim calcmode="lin" valueType="num" p14:bounceEnd="64000">
                                          <p:cBhvr additive="base">
                                            <p:cTn id="39" dur="3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300"/>
                                            <p:tgtEl>
                                              <p:spTgt spid="13"/>
                                            </p:tgtEl>
                                            <p:attrNameLst>
                                              <p:attrName>ppt_x</p:attrName>
                                            </p:attrNameLst>
                                          </p:cBhvr>
                                          <p:tavLst>
                                            <p:tav tm="0">
                                              <p:val>
                                                <p:strVal val="ppt_x"/>
                                              </p:val>
                                            </p:tav>
                                            <p:tav tm="100000">
                                              <p:val>
                                                <p:strVal val="0-ppt_w/2"/>
                                              </p:val>
                                            </p:tav>
                                          </p:tavLst>
                                        </p:anim>
                                        <p:anim calcmode="lin" valueType="num">
                                          <p:cBhvr additive="base">
                                            <p:cTn id="7" dur="300"/>
                                            <p:tgtEl>
                                              <p:spTgt spid="13"/>
                                            </p:tgtEl>
                                            <p:attrNameLst>
                                              <p:attrName>ppt_y</p:attrName>
                                            </p:attrNameLst>
                                          </p:cBhvr>
                                          <p:tavLst>
                                            <p:tav tm="0">
                                              <p:val>
                                                <p:strVal val="ppt_y"/>
                                              </p:val>
                                            </p:tav>
                                            <p:tav tm="100000">
                                              <p:val>
                                                <p:strVal val="ppt_y"/>
                                              </p:val>
                                            </p:tav>
                                          </p:tavLst>
                                        </p:anim>
                                        <p:set>
                                          <p:cBhvr>
                                            <p:cTn id="8" dur="1" fill="hold">
                                              <p:stCondLst>
                                                <p:cond delay="299"/>
                                              </p:stCondLst>
                                            </p:cTn>
                                            <p:tgtEl>
                                              <p:spTgt spid="13"/>
                                            </p:tgtEl>
                                            <p:attrNameLst>
                                              <p:attrName>style.visibility</p:attrName>
                                            </p:attrNameLst>
                                          </p:cBhvr>
                                          <p:to>
                                            <p:strVal val="hidden"/>
                                          </p:to>
                                        </p:set>
                                      </p:childTnLst>
                                    </p:cTn>
                                  </p:par>
                                  <p:par>
                                    <p:cTn id="9" presetID="53" presetClass="entr" presetSubtype="16" fill="hold" grpId="0" nodeType="withEffect">
                                      <p:stCondLst>
                                        <p:cond delay="250"/>
                                      </p:stCondLst>
                                      <p:childTnLst>
                                        <p:set>
                                          <p:cBhvr>
                                            <p:cTn id="10" dur="1" fill="hold">
                                              <p:stCondLst>
                                                <p:cond delay="0"/>
                                              </p:stCondLst>
                                            </p:cTn>
                                            <p:tgtEl>
                                              <p:spTgt spid="95"/>
                                            </p:tgtEl>
                                            <p:attrNameLst>
                                              <p:attrName>style.visibility</p:attrName>
                                            </p:attrNameLst>
                                          </p:cBhvr>
                                          <p:to>
                                            <p:strVal val="visible"/>
                                          </p:to>
                                        </p:set>
                                        <p:anim calcmode="lin" valueType="num">
                                          <p:cBhvr>
                                            <p:cTn id="11" dur="200" fill="hold"/>
                                            <p:tgtEl>
                                              <p:spTgt spid="95"/>
                                            </p:tgtEl>
                                            <p:attrNameLst>
                                              <p:attrName>ppt_w</p:attrName>
                                            </p:attrNameLst>
                                          </p:cBhvr>
                                          <p:tavLst>
                                            <p:tav tm="0">
                                              <p:val>
                                                <p:fltVal val="0"/>
                                              </p:val>
                                            </p:tav>
                                            <p:tav tm="100000">
                                              <p:val>
                                                <p:strVal val="#ppt_w"/>
                                              </p:val>
                                            </p:tav>
                                          </p:tavLst>
                                        </p:anim>
                                        <p:anim calcmode="lin" valueType="num">
                                          <p:cBhvr>
                                            <p:cTn id="12" dur="200" fill="hold"/>
                                            <p:tgtEl>
                                              <p:spTgt spid="95"/>
                                            </p:tgtEl>
                                            <p:attrNameLst>
                                              <p:attrName>ppt_h</p:attrName>
                                            </p:attrNameLst>
                                          </p:cBhvr>
                                          <p:tavLst>
                                            <p:tav tm="0">
                                              <p:val>
                                                <p:fltVal val="0"/>
                                              </p:val>
                                            </p:tav>
                                            <p:tav tm="100000">
                                              <p:val>
                                                <p:strVal val="#ppt_h"/>
                                              </p:val>
                                            </p:tav>
                                          </p:tavLst>
                                        </p:anim>
                                        <p:animEffect transition="in" filter="fade">
                                          <p:cBhvr>
                                            <p:cTn id="13" dur="200"/>
                                            <p:tgtEl>
                                              <p:spTgt spid="95"/>
                                            </p:tgtEl>
                                          </p:cBhvr>
                                        </p:animEffect>
                                      </p:childTnLst>
                                    </p:cTn>
                                  </p:par>
                                </p:childTnLst>
                              </p:cTn>
                            </p:par>
                            <p:par>
                              <p:cTn id="14" fill="hold">
                                <p:stCondLst>
                                  <p:cond delay="450"/>
                                </p:stCondLst>
                                <p:childTnLst>
                                  <p:par>
                                    <p:cTn id="15" presetID="8" presetClass="emph" presetSubtype="0" fill="hold" nodeType="afterEffect">
                                      <p:stCondLst>
                                        <p:cond delay="0"/>
                                      </p:stCondLst>
                                      <p:childTnLst>
                                        <p:animRot by="-10800000">
                                          <p:cBhvr>
                                            <p:cTn id="16" dur="500" fill="hold"/>
                                            <p:tgtEl>
                                              <p:spTgt spid="11"/>
                                            </p:tgtEl>
                                            <p:attrNameLst>
                                              <p:attrName>r</p:attrName>
                                            </p:attrNameLst>
                                          </p:cBhvr>
                                        </p:animRot>
                                      </p:childTnLst>
                                    </p:cTn>
                                  </p:par>
                                </p:childTnLst>
                              </p:cTn>
                            </p:par>
                            <p:par>
                              <p:cTn id="17" fill="hold">
                                <p:stCondLst>
                                  <p:cond delay="950"/>
                                </p:stCondLst>
                                <p:childTnLst>
                                  <p:par>
                                    <p:cTn id="18" presetID="2" presetClass="entr" presetSubtype="2"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1+#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childTnLst>
                              </p:cTn>
                            </p:par>
                            <p:par>
                              <p:cTn id="22" fill="hold">
                                <p:stCondLst>
                                  <p:cond delay="1450"/>
                                </p:stCondLst>
                                <p:childTnLst>
                                  <p:par>
                                    <p:cTn id="23" presetID="1" presetClass="entr" presetSubtype="0"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37" presetClass="path" presetSubtype="0" accel="50000" decel="50000" fill="hold" nodeType="withEffect">
                                      <p:stCondLst>
                                        <p:cond delay="0"/>
                                      </p:stCondLst>
                                      <p:childTnLst>
                                        <p:animMotion origin="layout" path="M -3.88889E-6 4.19753E-6 L 0.09393 -0.12284 C 0.11337 -0.15062 0.14289 -0.16544 0.17379 -0.16544 C 0.20868 -0.16544 0.23681 -0.15062 0.25643 -0.12284 L 0.35035 4.19753E-6 " pathEditMode="relative" rAng="0" ptsTypes="AAAAA">
                                          <p:cBhvr>
                                            <p:cTn id="26" dur="300" spd="-100000" fill="hold"/>
                                            <p:tgtEl>
                                              <p:spTgt spid="50"/>
                                            </p:tgtEl>
                                            <p:attrNameLst>
                                              <p:attrName>ppt_x</p:attrName>
                                              <p:attrName>ppt_y</p:attrName>
                                            </p:attrNameLst>
                                          </p:cBhvr>
                                          <p:rCtr x="17517" y="-8272"/>
                                        </p:animMotion>
                                      </p:childTnLst>
                                    </p:cTn>
                                  </p:par>
                                  <p:par>
                                    <p:cTn id="27" presetID="1" presetClass="entr" presetSubtype="0" fill="hold" nodeType="withEffect">
                                      <p:stCondLst>
                                        <p:cond delay="100"/>
                                      </p:stCondLst>
                                      <p:childTnLst>
                                        <p:set>
                                          <p:cBhvr>
                                            <p:cTn id="28" dur="1" fill="hold">
                                              <p:stCondLst>
                                                <p:cond delay="0"/>
                                              </p:stCondLst>
                                            </p:cTn>
                                            <p:tgtEl>
                                              <p:spTgt spid="52"/>
                                            </p:tgtEl>
                                            <p:attrNameLst>
                                              <p:attrName>style.visibility</p:attrName>
                                            </p:attrNameLst>
                                          </p:cBhvr>
                                          <p:to>
                                            <p:strVal val="visible"/>
                                          </p:to>
                                        </p:set>
                                      </p:childTnLst>
                                    </p:cTn>
                                  </p:par>
                                  <p:par>
                                    <p:cTn id="29" presetID="37" presetClass="path" presetSubtype="0" accel="50000" decel="50000" fill="hold" nodeType="withEffect">
                                      <p:stCondLst>
                                        <p:cond delay="100"/>
                                      </p:stCondLst>
                                      <p:childTnLst>
                                        <p:animMotion origin="layout" path="M 1.38889E-6 1.97531E-6 L 0.09392 -0.12284 C 0.11337 -0.15062 0.14288 -0.16543 0.17378 -0.16543 C 0.20868 -0.16543 0.2368 -0.15062 0.25642 -0.12284 L 0.35035 1.97531E-6 " pathEditMode="relative" rAng="0" ptsTypes="AAAAA">
                                          <p:cBhvr>
                                            <p:cTn id="30" dur="300" spd="-100000" fill="hold"/>
                                            <p:tgtEl>
                                              <p:spTgt spid="52"/>
                                            </p:tgtEl>
                                            <p:attrNameLst>
                                              <p:attrName>ppt_x</p:attrName>
                                              <p:attrName>ppt_y</p:attrName>
                                            </p:attrNameLst>
                                          </p:cBhvr>
                                          <p:rCtr x="17517" y="-8272"/>
                                        </p:animMotion>
                                      </p:childTnLst>
                                    </p:cTn>
                                  </p:par>
                                  <p:par>
                                    <p:cTn id="31" presetID="1" presetClass="entr" presetSubtype="0" fill="hold" nodeType="withEffect">
                                      <p:stCondLst>
                                        <p:cond delay="200"/>
                                      </p:stCondLst>
                                      <p:childTnLst>
                                        <p:set>
                                          <p:cBhvr>
                                            <p:cTn id="32" dur="1" fill="hold">
                                              <p:stCondLst>
                                                <p:cond delay="0"/>
                                              </p:stCondLst>
                                            </p:cTn>
                                            <p:tgtEl>
                                              <p:spTgt spid="49"/>
                                            </p:tgtEl>
                                            <p:attrNameLst>
                                              <p:attrName>style.visibility</p:attrName>
                                            </p:attrNameLst>
                                          </p:cBhvr>
                                          <p:to>
                                            <p:strVal val="visible"/>
                                          </p:to>
                                        </p:set>
                                      </p:childTnLst>
                                    </p:cTn>
                                  </p:par>
                                  <p:par>
                                    <p:cTn id="33" presetID="37" presetClass="path" presetSubtype="0" accel="50000" decel="50000" fill="hold" nodeType="withEffect">
                                      <p:stCondLst>
                                        <p:cond delay="200"/>
                                      </p:stCondLst>
                                      <p:childTnLst>
                                        <p:animMotion origin="layout" path="M -2.22222E-6 1.23457E-7 L 0.09393 -0.12284 C 0.11337 -0.15062 0.14288 -0.16543 0.17379 -0.16543 C 0.20868 -0.16543 0.23681 -0.15062 0.25643 -0.12284 L 0.35035 1.23457E-7 " pathEditMode="relative" rAng="0" ptsTypes="AAAAA">
                                          <p:cBhvr>
                                            <p:cTn id="34" dur="300" spd="-100000" fill="hold"/>
                                            <p:tgtEl>
                                              <p:spTgt spid="49"/>
                                            </p:tgtEl>
                                            <p:attrNameLst>
                                              <p:attrName>ppt_x</p:attrName>
                                              <p:attrName>ppt_y</p:attrName>
                                            </p:attrNameLst>
                                          </p:cBhvr>
                                          <p:rCtr x="17517" y="-8272"/>
                                        </p:animMotion>
                                      </p:childTnLst>
                                    </p:cTn>
                                  </p:par>
                                </p:childTnLst>
                              </p:cTn>
                            </p:par>
                            <p:par>
                              <p:cTn id="35" fill="hold">
                                <p:stCondLst>
                                  <p:cond delay="1950"/>
                                </p:stCondLst>
                                <p:childTnLst>
                                  <p:par>
                                    <p:cTn id="36" presetID="2" presetClass="entr" presetSubtype="8" fill="hold" grpId="0" nodeType="afterEffect">
                                      <p:stCondLst>
                                        <p:cond delay="0"/>
                                      </p:stCondLst>
                                      <p:childTnLst>
                                        <p:set>
                                          <p:cBhvr>
                                            <p:cTn id="37" dur="1" fill="hold">
                                              <p:stCondLst>
                                                <p:cond delay="0"/>
                                              </p:stCondLst>
                                            </p:cTn>
                                            <p:tgtEl>
                                              <p:spTgt spid="53"/>
                                            </p:tgtEl>
                                            <p:attrNameLst>
                                              <p:attrName>style.visibility</p:attrName>
                                            </p:attrNameLst>
                                          </p:cBhvr>
                                          <p:to>
                                            <p:strVal val="visible"/>
                                          </p:to>
                                        </p:set>
                                        <p:anim calcmode="lin" valueType="num">
                                          <p:cBhvr additive="base">
                                            <p:cTn id="38" dur="300" fill="hold"/>
                                            <p:tgtEl>
                                              <p:spTgt spid="53"/>
                                            </p:tgtEl>
                                            <p:attrNameLst>
                                              <p:attrName>ppt_x</p:attrName>
                                            </p:attrNameLst>
                                          </p:cBhvr>
                                          <p:tavLst>
                                            <p:tav tm="0">
                                              <p:val>
                                                <p:strVal val="0-#ppt_w/2"/>
                                              </p:val>
                                            </p:tav>
                                            <p:tav tm="100000">
                                              <p:val>
                                                <p:strVal val="#ppt_x"/>
                                              </p:val>
                                            </p:tav>
                                          </p:tavLst>
                                        </p:anim>
                                        <p:anim calcmode="lin" valueType="num">
                                          <p:cBhvr additive="base">
                                            <p:cTn id="39" dur="3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9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3542485" y="1721115"/>
            <a:ext cx="5368675" cy="2859588"/>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21" y="1712135"/>
            <a:ext cx="5368675" cy="2859588"/>
          </a:xfrm>
          <a:prstGeom prst="rect">
            <a:avLst/>
          </a:pr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806" y="1471858"/>
            <a:ext cx="5742930" cy="3058933"/>
          </a:xfrm>
          <a:prstGeom prst="rect">
            <a:avLst/>
          </a:prstGeom>
        </p:spPr>
      </p:pic>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148" y="1411550"/>
            <a:ext cx="5742930" cy="3058933"/>
          </a:xfrm>
          <a:prstGeom prst="rect">
            <a:avLst/>
          </a:prstGeom>
        </p:spPr>
      </p:pic>
      <p:pic>
        <p:nvPicPr>
          <p:cNvPr id="17" name="图片 16"/>
          <p:cNvPicPr>
            <a:picLocks noChangeAspect="1"/>
          </p:cNvPicPr>
          <p:nvPr/>
        </p:nvPicPr>
        <p:blipFill rotWithShape="1">
          <a:blip r:embed="rId5" cstate="print">
            <a:extLst>
              <a:ext uri="{28A0092B-C50C-407E-A947-70E740481C1C}">
                <a14:useLocalDpi xmlns:a14="http://schemas.microsoft.com/office/drawing/2010/main" val="0"/>
              </a:ext>
            </a:extLst>
          </a:blip>
          <a:srcRect t="13904" b="16149"/>
          <a:stretch/>
        </p:blipFill>
        <p:spPr>
          <a:xfrm>
            <a:off x="1637157" y="1411550"/>
            <a:ext cx="5899766" cy="27625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p:spPr>
      </p:pic>
      <p:sp>
        <p:nvSpPr>
          <p:cNvPr id="18" name="文本框 17"/>
          <p:cNvSpPr txBox="1"/>
          <p:nvPr/>
        </p:nvSpPr>
        <p:spPr>
          <a:xfrm>
            <a:off x="5515487" y="4494340"/>
            <a:ext cx="3510000" cy="485240"/>
          </a:xfrm>
          <a:prstGeom prst="roundRect">
            <a:avLst/>
          </a:prstGeom>
          <a:solidFill>
            <a:srgbClr val="C00000"/>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algn="ctr">
              <a:defRPr sz="3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100" dirty="0">
                <a:solidFill>
                  <a:prstClr val="white"/>
                </a:solidFill>
                <a:latin typeface="微软雅黑" panose="020B0503020204020204" pitchFamily="34" charset="-122"/>
                <a:ea typeface="微软雅黑" panose="020B0503020204020204" pitchFamily="34" charset="-122"/>
              </a:rPr>
              <a:t>学农</a:t>
            </a:r>
            <a:r>
              <a:rPr lang="zh-CN" altLang="en-US" sz="2100" dirty="0" smtClean="0">
                <a:solidFill>
                  <a:prstClr val="white"/>
                </a:solidFill>
                <a:latin typeface="微软雅黑" panose="020B0503020204020204" pitchFamily="34" charset="-122"/>
                <a:ea typeface="微软雅黑" panose="020B0503020204020204" pitchFamily="34" charset="-122"/>
              </a:rPr>
              <a:t>基地的社会实践</a:t>
            </a:r>
            <a:r>
              <a:rPr lang="zh-CN" altLang="en-US" sz="2100" dirty="0">
                <a:solidFill>
                  <a:prstClr val="white"/>
                </a:solidFill>
                <a:latin typeface="微软雅黑" panose="020B0503020204020204" pitchFamily="34" charset="-122"/>
                <a:ea typeface="微软雅黑" panose="020B0503020204020204" pitchFamily="34" charset="-122"/>
              </a:rPr>
              <a:t>课程</a:t>
            </a:r>
          </a:p>
        </p:txBody>
      </p:sp>
      <p:sp>
        <p:nvSpPr>
          <p:cNvPr id="19" name="文本框 18"/>
          <p:cNvSpPr txBox="1"/>
          <p:nvPr/>
        </p:nvSpPr>
        <p:spPr>
          <a:xfrm rot="20973378">
            <a:off x="1040875" y="669779"/>
            <a:ext cx="1660793" cy="854080"/>
          </a:xfrm>
          <a:prstGeom prst="rect">
            <a:avLst/>
          </a:prstGeom>
          <a:noFill/>
        </p:spPr>
        <p:txBody>
          <a:bodyPr wrap="square" rtlCol="0">
            <a:spAutoFit/>
          </a:bodyPr>
          <a:lstStyle/>
          <a:p>
            <a:r>
              <a:rPr lang="zh-CN" altLang="en-US" sz="4950" b="1" dirty="0">
                <a:solidFill>
                  <a:srgbClr val="CE302D"/>
                </a:solidFill>
                <a:latin typeface="微软雅黑" panose="020B0503020204020204" pitchFamily="34" charset="-122"/>
                <a:ea typeface="微软雅黑" panose="020B0503020204020204" pitchFamily="34" charset="-122"/>
              </a:rPr>
              <a:t>观赏</a:t>
            </a:r>
          </a:p>
        </p:txBody>
      </p:sp>
      <p:sp>
        <p:nvSpPr>
          <p:cNvPr id="20" name="文本框 19"/>
          <p:cNvSpPr txBox="1"/>
          <p:nvPr/>
        </p:nvSpPr>
        <p:spPr>
          <a:xfrm rot="773930">
            <a:off x="2918447" y="574574"/>
            <a:ext cx="1660793" cy="854080"/>
          </a:xfrm>
          <a:prstGeom prst="rect">
            <a:avLst/>
          </a:prstGeom>
          <a:noFill/>
        </p:spPr>
        <p:txBody>
          <a:bodyPr wrap="square" rtlCol="0">
            <a:spAutoFit/>
          </a:bodyPr>
          <a:lstStyle>
            <a:defPPr>
              <a:defRPr lang="zh-CN"/>
            </a:defPPr>
            <a:lvl1pPr algn="ctr">
              <a:defRPr sz="6600" b="1">
                <a:solidFill>
                  <a:srgbClr val="CE302D"/>
                </a:solidFill>
              </a:defRPr>
            </a:lvl1pPr>
          </a:lstStyle>
          <a:p>
            <a:r>
              <a:rPr lang="zh-CN" altLang="en-US" sz="4950" dirty="0">
                <a:latin typeface="微软雅黑" panose="020B0503020204020204" pitchFamily="34" charset="-122"/>
                <a:ea typeface="微软雅黑" panose="020B0503020204020204" pitchFamily="34" charset="-122"/>
              </a:rPr>
              <a:t>教育</a:t>
            </a:r>
          </a:p>
        </p:txBody>
      </p:sp>
      <p:sp>
        <p:nvSpPr>
          <p:cNvPr id="21" name="文本框 20"/>
          <p:cNvSpPr txBox="1"/>
          <p:nvPr/>
        </p:nvSpPr>
        <p:spPr>
          <a:xfrm rot="20973703">
            <a:off x="4990554" y="679368"/>
            <a:ext cx="1660793" cy="854080"/>
          </a:xfrm>
          <a:prstGeom prst="rect">
            <a:avLst/>
          </a:prstGeom>
          <a:noFill/>
        </p:spPr>
        <p:txBody>
          <a:bodyPr wrap="square" rtlCol="0">
            <a:spAutoFit/>
          </a:bodyPr>
          <a:lstStyle>
            <a:defPPr>
              <a:defRPr lang="zh-CN"/>
            </a:defPPr>
            <a:lvl1pPr algn="ctr">
              <a:defRPr sz="6600" b="1">
                <a:solidFill>
                  <a:srgbClr val="CE302D"/>
                </a:solidFill>
              </a:defRPr>
            </a:lvl1pPr>
          </a:lstStyle>
          <a:p>
            <a:r>
              <a:rPr lang="zh-CN" altLang="en-US" sz="4950" dirty="0">
                <a:latin typeface="微软雅黑" panose="020B0503020204020204" pitchFamily="34" charset="-122"/>
                <a:ea typeface="微软雅黑" panose="020B0503020204020204" pitchFamily="34" charset="-122"/>
              </a:rPr>
              <a:t>活动</a:t>
            </a:r>
          </a:p>
        </p:txBody>
      </p:sp>
      <p:sp>
        <p:nvSpPr>
          <p:cNvPr id="22" name="文本框 21"/>
          <p:cNvSpPr txBox="1"/>
          <p:nvPr/>
        </p:nvSpPr>
        <p:spPr>
          <a:xfrm rot="842872">
            <a:off x="6950738" y="1040328"/>
            <a:ext cx="1660793" cy="854080"/>
          </a:xfrm>
          <a:prstGeom prst="rect">
            <a:avLst/>
          </a:prstGeom>
          <a:noFill/>
        </p:spPr>
        <p:txBody>
          <a:bodyPr wrap="square" rtlCol="0">
            <a:spAutoFit/>
          </a:bodyPr>
          <a:lstStyle/>
          <a:p>
            <a:pPr algn="ctr"/>
            <a:r>
              <a:rPr lang="zh-CN" altLang="en-US" sz="4950" b="1" dirty="0">
                <a:solidFill>
                  <a:srgbClr val="CE302D"/>
                </a:solidFill>
                <a:latin typeface="微软雅黑" panose="020B0503020204020204" pitchFamily="34" charset="-122"/>
                <a:ea typeface="微软雅黑" panose="020B0503020204020204" pitchFamily="34" charset="-122"/>
              </a:rPr>
              <a:t>知识</a:t>
            </a:r>
          </a:p>
        </p:txBody>
      </p:sp>
      <p:sp>
        <p:nvSpPr>
          <p:cNvPr id="24" name="文本框 23"/>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25"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spTree>
    <p:extLst>
      <p:ext uri="{BB962C8B-B14F-4D97-AF65-F5344CB8AC3E}">
        <p14:creationId xmlns:p14="http://schemas.microsoft.com/office/powerpoint/2010/main" val="3407512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300"/>
                                        <p:tgtEl>
                                          <p:spTgt spid="18"/>
                                        </p:tgtEl>
                                      </p:cBhvr>
                                    </p:animEffect>
                                  </p:childTnLst>
                                </p:cTn>
                              </p:par>
                            </p:childTnLst>
                          </p:cTn>
                        </p:par>
                        <p:par>
                          <p:cTn id="8" fill="hold">
                            <p:stCondLst>
                              <p:cond delay="300"/>
                            </p:stCondLst>
                            <p:childTnLst>
                              <p:par>
                                <p:cTn id="9" presetID="53" presetClass="entr" presetSubtype="16" fill="hold" nodeType="afterEffect">
                                  <p:stCondLst>
                                    <p:cond delay="500"/>
                                  </p:stCondLst>
                                  <p:childTnLst>
                                    <p:set>
                                      <p:cBhvr>
                                        <p:cTn id="10" dur="1" fill="hold">
                                          <p:stCondLst>
                                            <p:cond delay="0"/>
                                          </p:stCondLst>
                                        </p:cTn>
                                        <p:tgtEl>
                                          <p:spTgt spid="17"/>
                                        </p:tgtEl>
                                        <p:attrNameLst>
                                          <p:attrName>style.visibility</p:attrName>
                                        </p:attrNameLst>
                                      </p:cBhvr>
                                      <p:to>
                                        <p:strVal val="visible"/>
                                      </p:to>
                                    </p:set>
                                    <p:anim calcmode="lin" valueType="num">
                                      <p:cBhvr>
                                        <p:cTn id="11" dur="300" fill="hold"/>
                                        <p:tgtEl>
                                          <p:spTgt spid="17"/>
                                        </p:tgtEl>
                                        <p:attrNameLst>
                                          <p:attrName>ppt_w</p:attrName>
                                        </p:attrNameLst>
                                      </p:cBhvr>
                                      <p:tavLst>
                                        <p:tav tm="0">
                                          <p:val>
                                            <p:fltVal val="0"/>
                                          </p:val>
                                        </p:tav>
                                        <p:tav tm="100000">
                                          <p:val>
                                            <p:strVal val="#ppt_w"/>
                                          </p:val>
                                        </p:tav>
                                      </p:tavLst>
                                    </p:anim>
                                    <p:anim calcmode="lin" valueType="num">
                                      <p:cBhvr>
                                        <p:cTn id="12" dur="300" fill="hold"/>
                                        <p:tgtEl>
                                          <p:spTgt spid="17"/>
                                        </p:tgtEl>
                                        <p:attrNameLst>
                                          <p:attrName>ppt_h</p:attrName>
                                        </p:attrNameLst>
                                      </p:cBhvr>
                                      <p:tavLst>
                                        <p:tav tm="0">
                                          <p:val>
                                            <p:fltVal val="0"/>
                                          </p:val>
                                        </p:tav>
                                        <p:tav tm="100000">
                                          <p:val>
                                            <p:strVal val="#ppt_h"/>
                                          </p:val>
                                        </p:tav>
                                      </p:tavLst>
                                    </p:anim>
                                    <p:animEffect transition="in" filter="fade">
                                      <p:cBhvr>
                                        <p:cTn id="13" dur="300"/>
                                        <p:tgtEl>
                                          <p:spTgt spid="17"/>
                                        </p:tgtEl>
                                      </p:cBhvr>
                                    </p:animEffect>
                                  </p:childTnLst>
                                </p:cTn>
                              </p:par>
                            </p:childTnLst>
                          </p:cTn>
                        </p:par>
                        <p:par>
                          <p:cTn id="14" fill="hold">
                            <p:stCondLst>
                              <p:cond delay="1100"/>
                            </p:stCondLst>
                            <p:childTnLst>
                              <p:par>
                                <p:cTn id="15" presetID="1"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63" presetClass="path" presetSubtype="0" accel="50000" decel="50000" fill="hold" nodeType="withEffect">
                                  <p:stCondLst>
                                    <p:cond delay="0"/>
                                  </p:stCondLst>
                                  <p:childTnLst>
                                    <p:animMotion origin="layout" path="M -2.5E-6 7.40741E-7 L 0.08073 7.40741E-7 " pathEditMode="relative" rAng="0" ptsTypes="AA">
                                      <p:cBhvr>
                                        <p:cTn id="18" dur="300" spd="-100000" fill="hold"/>
                                        <p:tgtEl>
                                          <p:spTgt spid="16"/>
                                        </p:tgtEl>
                                        <p:attrNameLst>
                                          <p:attrName>ppt_x</p:attrName>
                                          <p:attrName>ppt_y</p:attrName>
                                        </p:attrNameLst>
                                      </p:cBhvr>
                                      <p:rCtr x="4036" y="0"/>
                                    </p:animMotion>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35" presetClass="path" presetSubtype="0" accel="50000" decel="50000" fill="hold" nodeType="withEffect">
                                  <p:stCondLst>
                                    <p:cond delay="0"/>
                                  </p:stCondLst>
                                  <p:childTnLst>
                                    <p:animMotion origin="layout" path="M -1.25E-6 -3.33333E-6 L -0.08919 -3.33333E-6 " pathEditMode="relative" rAng="0" ptsTypes="AA">
                                      <p:cBhvr>
                                        <p:cTn id="22" dur="300" spd="-100000" fill="hold"/>
                                        <p:tgtEl>
                                          <p:spTgt spid="15"/>
                                        </p:tgtEl>
                                        <p:attrNameLst>
                                          <p:attrName>ppt_x</p:attrName>
                                          <p:attrName>ppt_y</p:attrName>
                                        </p:attrNameLst>
                                      </p:cBhvr>
                                      <p:rCtr x="-4466" y="0"/>
                                    </p:animMotion>
                                  </p:childTnLst>
                                </p:cTn>
                              </p:par>
                              <p:par>
                                <p:cTn id="23" presetID="1" presetClass="entr" presetSubtype="0" fill="hold" nodeType="withEffect">
                                  <p:stCondLst>
                                    <p:cond delay="150"/>
                                  </p:stCondLst>
                                  <p:childTnLst>
                                    <p:set>
                                      <p:cBhvr>
                                        <p:cTn id="24" dur="1" fill="hold">
                                          <p:stCondLst>
                                            <p:cond delay="0"/>
                                          </p:stCondLst>
                                        </p:cTn>
                                        <p:tgtEl>
                                          <p:spTgt spid="14"/>
                                        </p:tgtEl>
                                        <p:attrNameLst>
                                          <p:attrName>style.visibility</p:attrName>
                                        </p:attrNameLst>
                                      </p:cBhvr>
                                      <p:to>
                                        <p:strVal val="visible"/>
                                      </p:to>
                                    </p:set>
                                  </p:childTnLst>
                                </p:cTn>
                              </p:par>
                              <p:par>
                                <p:cTn id="25" presetID="63" presetClass="path" presetSubtype="0" accel="50000" decel="50000" fill="hold" nodeType="withEffect">
                                  <p:stCondLst>
                                    <p:cond delay="150"/>
                                  </p:stCondLst>
                                  <p:childTnLst>
                                    <p:animMotion origin="layout" path="M -2.91667E-6 3.7037E-7 L 0.08073 3.7037E-7 " pathEditMode="relative" rAng="0" ptsTypes="AA">
                                      <p:cBhvr>
                                        <p:cTn id="26" dur="300" spd="-100000" fill="hold"/>
                                        <p:tgtEl>
                                          <p:spTgt spid="14"/>
                                        </p:tgtEl>
                                        <p:attrNameLst>
                                          <p:attrName>ppt_x</p:attrName>
                                          <p:attrName>ppt_y</p:attrName>
                                        </p:attrNameLst>
                                      </p:cBhvr>
                                      <p:rCtr x="4036" y="0"/>
                                    </p:animMotion>
                                  </p:childTnLst>
                                </p:cTn>
                              </p:par>
                              <p:par>
                                <p:cTn id="27" presetID="1" presetClass="entr" presetSubtype="0" fill="hold" nodeType="withEffect">
                                  <p:stCondLst>
                                    <p:cond delay="150"/>
                                  </p:stCondLst>
                                  <p:childTnLst>
                                    <p:set>
                                      <p:cBhvr>
                                        <p:cTn id="28" dur="1" fill="hold">
                                          <p:stCondLst>
                                            <p:cond delay="0"/>
                                          </p:stCondLst>
                                        </p:cTn>
                                        <p:tgtEl>
                                          <p:spTgt spid="13"/>
                                        </p:tgtEl>
                                        <p:attrNameLst>
                                          <p:attrName>style.visibility</p:attrName>
                                        </p:attrNameLst>
                                      </p:cBhvr>
                                      <p:to>
                                        <p:strVal val="visible"/>
                                      </p:to>
                                    </p:set>
                                  </p:childTnLst>
                                </p:cTn>
                              </p:par>
                              <p:par>
                                <p:cTn id="29" presetID="35" presetClass="path" presetSubtype="0" accel="50000" decel="50000" fill="hold" nodeType="withEffect">
                                  <p:stCondLst>
                                    <p:cond delay="150"/>
                                  </p:stCondLst>
                                  <p:childTnLst>
                                    <p:animMotion origin="layout" path="M 6.25E-7 0 L -0.08919 0 " pathEditMode="relative" rAng="0" ptsTypes="AA">
                                      <p:cBhvr>
                                        <p:cTn id="30" dur="300" spd="-100000" fill="hold"/>
                                        <p:tgtEl>
                                          <p:spTgt spid="13"/>
                                        </p:tgtEl>
                                        <p:attrNameLst>
                                          <p:attrName>ppt_x</p:attrName>
                                          <p:attrName>ppt_y</p:attrName>
                                        </p:attrNameLst>
                                      </p:cBhvr>
                                      <p:rCtr x="-4466" y="0"/>
                                    </p:animMotion>
                                  </p:childTnLst>
                                </p:cTn>
                              </p:par>
                            </p:childTnLst>
                          </p:cTn>
                        </p:par>
                        <p:par>
                          <p:cTn id="31" fill="hold">
                            <p:stCondLst>
                              <p:cond delay="1550"/>
                            </p:stCondLst>
                            <p:childTnLst>
                              <p:par>
                                <p:cTn id="32" presetID="10" presetClass="entr" presetSubtype="0" fill="hold" grpId="2"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200"/>
                                        <p:tgtEl>
                                          <p:spTgt spid="19"/>
                                        </p:tgtEl>
                                      </p:cBhvr>
                                    </p:animEffect>
                                  </p:childTnLst>
                                </p:cTn>
                              </p:par>
                            </p:childTnLst>
                          </p:cTn>
                        </p:par>
                        <p:par>
                          <p:cTn id="35" fill="hold">
                            <p:stCondLst>
                              <p:cond delay="1750"/>
                            </p:stCondLst>
                            <p:childTnLst>
                              <p:par>
                                <p:cTn id="36" presetID="23" presetClass="entr" presetSubtype="32" fill="hold" grpId="3"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300" fill="hold"/>
                                        <p:tgtEl>
                                          <p:spTgt spid="19"/>
                                        </p:tgtEl>
                                        <p:attrNameLst>
                                          <p:attrName>ppt_w</p:attrName>
                                        </p:attrNameLst>
                                      </p:cBhvr>
                                      <p:tavLst>
                                        <p:tav tm="0">
                                          <p:val>
                                            <p:strVal val="4*#ppt_w"/>
                                          </p:val>
                                        </p:tav>
                                        <p:tav tm="100000">
                                          <p:val>
                                            <p:strVal val="#ppt_w"/>
                                          </p:val>
                                        </p:tav>
                                      </p:tavLst>
                                    </p:anim>
                                    <p:anim calcmode="lin" valueType="num">
                                      <p:cBhvr>
                                        <p:cTn id="39" dur="300" fill="hold"/>
                                        <p:tgtEl>
                                          <p:spTgt spid="19"/>
                                        </p:tgtEl>
                                        <p:attrNameLst>
                                          <p:attrName>ppt_h</p:attrName>
                                        </p:attrNameLst>
                                      </p:cBhvr>
                                      <p:tavLst>
                                        <p:tav tm="0">
                                          <p:val>
                                            <p:strVal val="4*#ppt_h"/>
                                          </p:val>
                                        </p:tav>
                                        <p:tav tm="100000">
                                          <p:val>
                                            <p:strVal val="#ppt_h"/>
                                          </p:val>
                                        </p:tav>
                                      </p:tavLst>
                                    </p:anim>
                                  </p:childTnLst>
                                </p:cTn>
                              </p:par>
                              <p:par>
                                <p:cTn id="40" presetID="10" presetClass="entr" presetSubtype="0" fill="hold" grpId="2"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00"/>
                                        <p:tgtEl>
                                          <p:spTgt spid="20"/>
                                        </p:tgtEl>
                                      </p:cBhvr>
                                    </p:animEffect>
                                  </p:childTnLst>
                                </p:cTn>
                              </p:par>
                              <p:par>
                                <p:cTn id="43" presetID="23" presetClass="entr" presetSubtype="32" fill="hold" grpId="3"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300" fill="hold"/>
                                        <p:tgtEl>
                                          <p:spTgt spid="20"/>
                                        </p:tgtEl>
                                        <p:attrNameLst>
                                          <p:attrName>ppt_w</p:attrName>
                                        </p:attrNameLst>
                                      </p:cBhvr>
                                      <p:tavLst>
                                        <p:tav tm="0">
                                          <p:val>
                                            <p:strVal val="4*#ppt_w"/>
                                          </p:val>
                                        </p:tav>
                                        <p:tav tm="100000">
                                          <p:val>
                                            <p:strVal val="#ppt_w"/>
                                          </p:val>
                                        </p:tav>
                                      </p:tavLst>
                                    </p:anim>
                                    <p:anim calcmode="lin" valueType="num">
                                      <p:cBhvr>
                                        <p:cTn id="46" dur="300" fill="hold"/>
                                        <p:tgtEl>
                                          <p:spTgt spid="20"/>
                                        </p:tgtEl>
                                        <p:attrNameLst>
                                          <p:attrName>ppt_h</p:attrName>
                                        </p:attrNameLst>
                                      </p:cBhvr>
                                      <p:tavLst>
                                        <p:tav tm="0">
                                          <p:val>
                                            <p:strVal val="4*#ppt_h"/>
                                          </p:val>
                                        </p:tav>
                                        <p:tav tm="100000">
                                          <p:val>
                                            <p:strVal val="#ppt_h"/>
                                          </p:val>
                                        </p:tav>
                                      </p:tavLst>
                                    </p:anim>
                                  </p:childTnLst>
                                </p:cTn>
                              </p:par>
                              <p:par>
                                <p:cTn id="47" presetID="10" presetClass="entr" presetSubtype="0" fill="hold" grpId="2"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200"/>
                                        <p:tgtEl>
                                          <p:spTgt spid="21"/>
                                        </p:tgtEl>
                                      </p:cBhvr>
                                    </p:animEffect>
                                  </p:childTnLst>
                                </p:cTn>
                              </p:par>
                              <p:par>
                                <p:cTn id="50" presetID="23" presetClass="entr" presetSubtype="32" fill="hold" grpId="3"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300" fill="hold"/>
                                        <p:tgtEl>
                                          <p:spTgt spid="21"/>
                                        </p:tgtEl>
                                        <p:attrNameLst>
                                          <p:attrName>ppt_w</p:attrName>
                                        </p:attrNameLst>
                                      </p:cBhvr>
                                      <p:tavLst>
                                        <p:tav tm="0">
                                          <p:val>
                                            <p:strVal val="4*#ppt_w"/>
                                          </p:val>
                                        </p:tav>
                                        <p:tav tm="100000">
                                          <p:val>
                                            <p:strVal val="#ppt_w"/>
                                          </p:val>
                                        </p:tav>
                                      </p:tavLst>
                                    </p:anim>
                                    <p:anim calcmode="lin" valueType="num">
                                      <p:cBhvr>
                                        <p:cTn id="53" dur="300" fill="hold"/>
                                        <p:tgtEl>
                                          <p:spTgt spid="21"/>
                                        </p:tgtEl>
                                        <p:attrNameLst>
                                          <p:attrName>ppt_h</p:attrName>
                                        </p:attrNameLst>
                                      </p:cBhvr>
                                      <p:tavLst>
                                        <p:tav tm="0">
                                          <p:val>
                                            <p:strVal val="4*#ppt_h"/>
                                          </p:val>
                                        </p:tav>
                                        <p:tav tm="100000">
                                          <p:val>
                                            <p:strVal val="#ppt_h"/>
                                          </p:val>
                                        </p:tav>
                                      </p:tavLst>
                                    </p:anim>
                                  </p:childTnLst>
                                </p:cTn>
                              </p:par>
                              <p:par>
                                <p:cTn id="54" presetID="10" presetClass="entr" presetSubtype="0" fill="hold" grpId="2"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200"/>
                                        <p:tgtEl>
                                          <p:spTgt spid="22"/>
                                        </p:tgtEl>
                                      </p:cBhvr>
                                    </p:animEffect>
                                  </p:childTnLst>
                                </p:cTn>
                              </p:par>
                              <p:par>
                                <p:cTn id="57" presetID="23" presetClass="entr" presetSubtype="32" fill="hold" grpId="3"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300" fill="hold"/>
                                        <p:tgtEl>
                                          <p:spTgt spid="22"/>
                                        </p:tgtEl>
                                        <p:attrNameLst>
                                          <p:attrName>ppt_w</p:attrName>
                                        </p:attrNameLst>
                                      </p:cBhvr>
                                      <p:tavLst>
                                        <p:tav tm="0">
                                          <p:val>
                                            <p:strVal val="4*#ppt_w"/>
                                          </p:val>
                                        </p:tav>
                                        <p:tav tm="100000">
                                          <p:val>
                                            <p:strVal val="#ppt_w"/>
                                          </p:val>
                                        </p:tav>
                                      </p:tavLst>
                                    </p:anim>
                                    <p:anim calcmode="lin" valueType="num">
                                      <p:cBhvr>
                                        <p:cTn id="60" dur="300" fill="hold"/>
                                        <p:tgtEl>
                                          <p:spTgt spid="22"/>
                                        </p:tgtEl>
                                        <p:attrNameLst>
                                          <p:attrName>ppt_h</p:attrName>
                                        </p:attrNameLst>
                                      </p:cBhvr>
                                      <p:tavLst>
                                        <p:tav tm="0">
                                          <p:val>
                                            <p:strVal val="4*#ppt_h"/>
                                          </p:val>
                                        </p:tav>
                                        <p:tav tm="100000">
                                          <p:val>
                                            <p:strVal val="#ppt_h"/>
                                          </p:val>
                                        </p:tav>
                                      </p:tavLst>
                                    </p:anim>
                                  </p:childTnLst>
                                </p:cTn>
                              </p:par>
                            </p:childTnLst>
                          </p:cTn>
                        </p:par>
                        <p:par>
                          <p:cTn id="61" fill="hold">
                            <p:stCondLst>
                              <p:cond delay="2050"/>
                            </p:stCondLst>
                            <p:childTnLst>
                              <p:par>
                                <p:cTn id="62" presetID="6" presetClass="emph" presetSubtype="0" fill="hold" grpId="0" nodeType="afterEffect">
                                  <p:stCondLst>
                                    <p:cond delay="0"/>
                                  </p:stCondLst>
                                  <p:childTnLst>
                                    <p:animScale>
                                      <p:cBhvr>
                                        <p:cTn id="63" dur="100" fill="hold"/>
                                        <p:tgtEl>
                                          <p:spTgt spid="19"/>
                                        </p:tgtEl>
                                      </p:cBhvr>
                                      <p:by x="95000" y="95000"/>
                                    </p:animScale>
                                  </p:childTnLst>
                                </p:cTn>
                              </p:par>
                              <p:par>
                                <p:cTn id="64" presetID="6" presetClass="emph" presetSubtype="0" fill="hold" grpId="0" nodeType="withEffect">
                                  <p:stCondLst>
                                    <p:cond delay="0"/>
                                  </p:stCondLst>
                                  <p:childTnLst>
                                    <p:animScale>
                                      <p:cBhvr>
                                        <p:cTn id="65" dur="100" fill="hold"/>
                                        <p:tgtEl>
                                          <p:spTgt spid="20"/>
                                        </p:tgtEl>
                                      </p:cBhvr>
                                      <p:by x="95000" y="95000"/>
                                    </p:animScale>
                                  </p:childTnLst>
                                </p:cTn>
                              </p:par>
                              <p:par>
                                <p:cTn id="66" presetID="6" presetClass="emph" presetSubtype="0" fill="hold" grpId="0" nodeType="withEffect">
                                  <p:stCondLst>
                                    <p:cond delay="0"/>
                                  </p:stCondLst>
                                  <p:childTnLst>
                                    <p:animScale>
                                      <p:cBhvr>
                                        <p:cTn id="67" dur="100" fill="hold"/>
                                        <p:tgtEl>
                                          <p:spTgt spid="21"/>
                                        </p:tgtEl>
                                      </p:cBhvr>
                                      <p:by x="95000" y="95000"/>
                                    </p:animScale>
                                  </p:childTnLst>
                                </p:cTn>
                              </p:par>
                              <p:par>
                                <p:cTn id="68" presetID="6" presetClass="emph" presetSubtype="0" fill="hold" grpId="0" nodeType="withEffect">
                                  <p:stCondLst>
                                    <p:cond delay="0"/>
                                  </p:stCondLst>
                                  <p:childTnLst>
                                    <p:animScale>
                                      <p:cBhvr>
                                        <p:cTn id="69" dur="100" fill="hold"/>
                                        <p:tgtEl>
                                          <p:spTgt spid="22"/>
                                        </p:tgtEl>
                                      </p:cBhvr>
                                      <p:by x="95000" y="95000"/>
                                    </p:animScale>
                                  </p:childTnLst>
                                </p:cTn>
                              </p:par>
                            </p:childTnLst>
                          </p:cTn>
                        </p:par>
                        <p:par>
                          <p:cTn id="70" fill="hold">
                            <p:stCondLst>
                              <p:cond delay="2150"/>
                            </p:stCondLst>
                            <p:childTnLst>
                              <p:par>
                                <p:cTn id="71" presetID="6" presetClass="emph" presetSubtype="0" fill="hold" grpId="1" nodeType="afterEffect">
                                  <p:stCondLst>
                                    <p:cond delay="0"/>
                                  </p:stCondLst>
                                  <p:childTnLst>
                                    <p:animScale>
                                      <p:cBhvr>
                                        <p:cTn id="72" dur="100" fill="hold"/>
                                        <p:tgtEl>
                                          <p:spTgt spid="19"/>
                                        </p:tgtEl>
                                      </p:cBhvr>
                                      <p:by x="105000" y="105000"/>
                                    </p:animScale>
                                  </p:childTnLst>
                                </p:cTn>
                              </p:par>
                              <p:par>
                                <p:cTn id="73" presetID="6" presetClass="emph" presetSubtype="0" fill="hold" grpId="1" nodeType="withEffect">
                                  <p:stCondLst>
                                    <p:cond delay="0"/>
                                  </p:stCondLst>
                                  <p:childTnLst>
                                    <p:animScale>
                                      <p:cBhvr>
                                        <p:cTn id="74" dur="100" fill="hold"/>
                                        <p:tgtEl>
                                          <p:spTgt spid="20"/>
                                        </p:tgtEl>
                                      </p:cBhvr>
                                      <p:by x="105000" y="105000"/>
                                    </p:animScale>
                                  </p:childTnLst>
                                </p:cTn>
                              </p:par>
                              <p:par>
                                <p:cTn id="75" presetID="6" presetClass="emph" presetSubtype="0" fill="hold" grpId="1" nodeType="withEffect">
                                  <p:stCondLst>
                                    <p:cond delay="0"/>
                                  </p:stCondLst>
                                  <p:childTnLst>
                                    <p:animScale>
                                      <p:cBhvr>
                                        <p:cTn id="76" dur="100" fill="hold"/>
                                        <p:tgtEl>
                                          <p:spTgt spid="21"/>
                                        </p:tgtEl>
                                      </p:cBhvr>
                                      <p:by x="105000" y="105000"/>
                                    </p:animScale>
                                  </p:childTnLst>
                                </p:cTn>
                              </p:par>
                              <p:par>
                                <p:cTn id="77" presetID="6" presetClass="emph" presetSubtype="0" fill="hold" grpId="1" nodeType="withEffect">
                                  <p:stCondLst>
                                    <p:cond delay="0"/>
                                  </p:stCondLst>
                                  <p:childTnLst>
                                    <p:animScale>
                                      <p:cBhvr>
                                        <p:cTn id="78" dur="100"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19" grpId="1"/>
      <p:bldP spid="19" grpId="2"/>
      <p:bldP spid="19" grpId="3"/>
      <p:bldP spid="20" grpId="0"/>
      <p:bldP spid="20" grpId="1"/>
      <p:bldP spid="20" grpId="2"/>
      <p:bldP spid="20" grpId="3"/>
      <p:bldP spid="21" grpId="0"/>
      <p:bldP spid="21" grpId="1"/>
      <p:bldP spid="21" grpId="2"/>
      <p:bldP spid="21" grpId="3"/>
      <p:bldP spid="22" grpId="0"/>
      <p:bldP spid="22" grpId="1"/>
      <p:bldP spid="22" grpId="2"/>
      <p:bldP spid="22" grpId="3"/>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7F7F7"/>
            </a:gs>
            <a:gs pos="68000">
              <a:schemeClr val="bg1">
                <a:lumMod val="95000"/>
              </a:schemeClr>
            </a:gs>
          </a:gsLst>
          <a:lin ang="2700000" scaled="1"/>
          <a:tileRect/>
        </a:gradFill>
        <a:effectLst/>
      </p:bgPr>
    </p:bg>
    <p:spTree>
      <p:nvGrpSpPr>
        <p:cNvPr id="1" name=""/>
        <p:cNvGrpSpPr/>
        <p:nvPr/>
      </p:nvGrpSpPr>
      <p:grpSpPr>
        <a:xfrm>
          <a:off x="0" y="0"/>
          <a:ext cx="0" cy="0"/>
          <a:chOff x="0" y="0"/>
          <a:chExt cx="0" cy="0"/>
        </a:xfrm>
      </p:grpSpPr>
      <p:grpSp>
        <p:nvGrpSpPr>
          <p:cNvPr id="8" name="组合 7"/>
          <p:cNvGrpSpPr/>
          <p:nvPr/>
        </p:nvGrpSpPr>
        <p:grpSpPr>
          <a:xfrm>
            <a:off x="274319" y="559404"/>
            <a:ext cx="8595361" cy="2823380"/>
            <a:chOff x="274319" y="452724"/>
            <a:chExt cx="8595361" cy="282338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21847" r="13740"/>
            <a:stretch/>
          </p:blipFill>
          <p:spPr>
            <a:xfrm>
              <a:off x="3208019" y="452724"/>
              <a:ext cx="2727961" cy="282338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21613" r="13958"/>
            <a:stretch/>
          </p:blipFill>
          <p:spPr>
            <a:xfrm>
              <a:off x="274319" y="453148"/>
              <a:ext cx="2727962" cy="282272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7102" r="28485"/>
            <a:stretch/>
          </p:blipFill>
          <p:spPr>
            <a:xfrm>
              <a:off x="6141720" y="453110"/>
              <a:ext cx="2727960" cy="281587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grpSp>
      <p:sp>
        <p:nvSpPr>
          <p:cNvPr id="12" name="矩形 11"/>
          <p:cNvSpPr/>
          <p:nvPr/>
        </p:nvSpPr>
        <p:spPr>
          <a:xfrm>
            <a:off x="0" y="3712508"/>
            <a:ext cx="9144000" cy="1020147"/>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3" name="矩形 12"/>
          <p:cNvSpPr/>
          <p:nvPr/>
        </p:nvSpPr>
        <p:spPr>
          <a:xfrm>
            <a:off x="691035" y="3761753"/>
            <a:ext cx="8077852" cy="892552"/>
          </a:xfrm>
          <a:prstGeom prst="rect">
            <a:avLst/>
          </a:prstGeom>
          <a:effectLst/>
        </p:spPr>
        <p:txBody>
          <a:bodyPr wrap="none">
            <a:spAutoFit/>
          </a:bodyPr>
          <a:lstStyle/>
          <a:p>
            <a:pPr algn="just"/>
            <a:r>
              <a:rPr lang="zh-CN" altLang="en-US" sz="3200" b="1" dirty="0" smtClean="0">
                <a:solidFill>
                  <a:srgbClr val="FFFF00"/>
                </a:solidFill>
                <a:latin typeface="微软雅黑" panose="020B0503020204020204" pitchFamily="34" charset="-122"/>
                <a:ea typeface="微软雅黑" panose="020B0503020204020204" pitchFamily="34" charset="-122"/>
              </a:rPr>
              <a:t>    沙河</a:t>
            </a:r>
            <a:r>
              <a:rPr lang="zh-CN" altLang="en-US" sz="3200" b="1" dirty="0">
                <a:solidFill>
                  <a:srgbClr val="FFFF00"/>
                </a:solidFill>
                <a:latin typeface="微软雅黑" panose="020B0503020204020204" pitchFamily="34" charset="-122"/>
                <a:ea typeface="微软雅黑" panose="020B0503020204020204" pitchFamily="34" charset="-122"/>
              </a:rPr>
              <a:t>口区</a:t>
            </a:r>
            <a:r>
              <a:rPr lang="zh-CN" altLang="en-US" sz="2000" b="1" dirty="0">
                <a:solidFill>
                  <a:schemeClr val="bg1"/>
                </a:solidFill>
                <a:latin typeface="微软雅黑" panose="020B0503020204020204" pitchFamily="34" charset="-122"/>
                <a:ea typeface="微软雅黑" panose="020B0503020204020204" pitchFamily="34" charset="-122"/>
              </a:rPr>
              <a:t>一直高度重视劳动教育在落实立德树人根本任务</a:t>
            </a:r>
            <a:r>
              <a:rPr lang="zh-CN" altLang="en-US" sz="2000" b="1" dirty="0" smtClean="0">
                <a:solidFill>
                  <a:schemeClr val="bg1"/>
                </a:solidFill>
                <a:latin typeface="微软雅黑" panose="020B0503020204020204" pitchFamily="34" charset="-122"/>
                <a:ea typeface="微软雅黑" panose="020B0503020204020204" pitchFamily="34" charset="-122"/>
              </a:rPr>
              <a:t>、</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just"/>
            <a:r>
              <a:rPr lang="zh-CN" altLang="en-US" sz="2000" b="1" dirty="0" smtClean="0">
                <a:solidFill>
                  <a:schemeClr val="bg1"/>
                </a:solidFill>
                <a:latin typeface="微软雅黑" panose="020B0503020204020204" pitchFamily="34" charset="-122"/>
                <a:ea typeface="微软雅黑" panose="020B0503020204020204" pitchFamily="34" charset="-122"/>
              </a:rPr>
              <a:t>践行</a:t>
            </a:r>
            <a:r>
              <a:rPr lang="zh-CN" altLang="en-US" sz="2000" b="1" dirty="0">
                <a:solidFill>
                  <a:schemeClr val="bg1"/>
                </a:solidFill>
                <a:latin typeface="微软雅黑" panose="020B0503020204020204" pitchFamily="34" charset="-122"/>
                <a:ea typeface="微软雅黑" panose="020B0503020204020204" pitchFamily="34" charset="-122"/>
              </a:rPr>
              <a:t>核心价值观中的重要作用</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271141" y="556525"/>
            <a:ext cx="8601714" cy="2826023"/>
            <a:chOff x="271141" y="449845"/>
            <a:chExt cx="8601714" cy="2826023"/>
          </a:xfrm>
        </p:grpSpPr>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19132" r="16851"/>
            <a:stretch/>
          </p:blipFill>
          <p:spPr>
            <a:xfrm>
              <a:off x="3204842" y="453468"/>
              <a:ext cx="2727960" cy="28224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12022" r="23541"/>
            <a:stretch/>
          </p:blipFill>
          <p:spPr>
            <a:xfrm>
              <a:off x="271141" y="453468"/>
              <a:ext cx="2727960" cy="28224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19078" r="16411"/>
            <a:stretch/>
          </p:blipFill>
          <p:spPr>
            <a:xfrm>
              <a:off x="6141719" y="449845"/>
              <a:ext cx="2731136" cy="28224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grpSp>
    </p:spTree>
    <p:extLst>
      <p:ext uri="{BB962C8B-B14F-4D97-AF65-F5344CB8AC3E}">
        <p14:creationId xmlns:p14="http://schemas.microsoft.com/office/powerpoint/2010/main" val="1776698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4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4000">
                                          <p:cBhvr additive="base">
                                            <p:cTn id="7" dur="500" fill="hold"/>
                                            <p:tgtEl>
                                              <p:spTgt spid="2"/>
                                            </p:tgtEl>
                                            <p:attrNameLst>
                                              <p:attrName>ppt_x</p:attrName>
                                            </p:attrNameLst>
                                          </p:cBhvr>
                                          <p:tavLst>
                                            <p:tav tm="0">
                                              <p:val>
                                                <p:strVal val="1+#ppt_w/2"/>
                                              </p:val>
                                            </p:tav>
                                            <p:tav tm="100000">
                                              <p:val>
                                                <p:strVal val="#ppt_x"/>
                                              </p:val>
                                            </p:tav>
                                          </p:tavLst>
                                        </p:anim>
                                        <p:anim calcmode="lin" valueType="num" p14:bounceEnd="64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3" presetClass="exit" presetSubtype="32" fill="hold" nodeType="withEffect">
                                      <p:stCondLst>
                                        <p:cond delay="0"/>
                                      </p:stCondLst>
                                      <p:childTnLst>
                                        <p:anim calcmode="lin" valueType="num">
                                          <p:cBhvr>
                                            <p:cTn id="10" dur="300"/>
                                            <p:tgtEl>
                                              <p:spTgt spid="8"/>
                                            </p:tgtEl>
                                            <p:attrNameLst>
                                              <p:attrName>ppt_w</p:attrName>
                                            </p:attrNameLst>
                                          </p:cBhvr>
                                          <p:tavLst>
                                            <p:tav tm="0">
                                              <p:val>
                                                <p:strVal val="ppt_w"/>
                                              </p:val>
                                            </p:tav>
                                            <p:tav tm="100000">
                                              <p:val>
                                                <p:fltVal val="0"/>
                                              </p:val>
                                            </p:tav>
                                          </p:tavLst>
                                        </p:anim>
                                        <p:anim calcmode="lin" valueType="num">
                                          <p:cBhvr>
                                            <p:cTn id="11" dur="300"/>
                                            <p:tgtEl>
                                              <p:spTgt spid="8"/>
                                            </p:tgtEl>
                                            <p:attrNameLst>
                                              <p:attrName>ppt_h</p:attrName>
                                            </p:attrNameLst>
                                          </p:cBhvr>
                                          <p:tavLst>
                                            <p:tav tm="0">
                                              <p:val>
                                                <p:strVal val="ppt_h"/>
                                              </p:val>
                                            </p:tav>
                                            <p:tav tm="100000">
                                              <p:val>
                                                <p:fltVal val="0"/>
                                              </p:val>
                                            </p:tav>
                                          </p:tavLst>
                                        </p:anim>
                                        <p:animEffect transition="out" filter="fade">
                                          <p:cBhvr>
                                            <p:cTn id="12" dur="300"/>
                                            <p:tgtEl>
                                              <p:spTgt spid="8"/>
                                            </p:tgtEl>
                                          </p:cBhvr>
                                        </p:animEffect>
                                        <p:set>
                                          <p:cBhvr>
                                            <p:cTn id="13" dur="1" fill="hold">
                                              <p:stCondLst>
                                                <p:cond delay="2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3" presetClass="exit" presetSubtype="32" fill="hold" nodeType="withEffect">
                                      <p:stCondLst>
                                        <p:cond delay="0"/>
                                      </p:stCondLst>
                                      <p:childTnLst>
                                        <p:anim calcmode="lin" valueType="num">
                                          <p:cBhvr>
                                            <p:cTn id="10" dur="300"/>
                                            <p:tgtEl>
                                              <p:spTgt spid="8"/>
                                            </p:tgtEl>
                                            <p:attrNameLst>
                                              <p:attrName>ppt_w</p:attrName>
                                            </p:attrNameLst>
                                          </p:cBhvr>
                                          <p:tavLst>
                                            <p:tav tm="0">
                                              <p:val>
                                                <p:strVal val="ppt_w"/>
                                              </p:val>
                                            </p:tav>
                                            <p:tav tm="100000">
                                              <p:val>
                                                <p:fltVal val="0"/>
                                              </p:val>
                                            </p:tav>
                                          </p:tavLst>
                                        </p:anim>
                                        <p:anim calcmode="lin" valueType="num">
                                          <p:cBhvr>
                                            <p:cTn id="11" dur="300"/>
                                            <p:tgtEl>
                                              <p:spTgt spid="8"/>
                                            </p:tgtEl>
                                            <p:attrNameLst>
                                              <p:attrName>ppt_h</p:attrName>
                                            </p:attrNameLst>
                                          </p:cBhvr>
                                          <p:tavLst>
                                            <p:tav tm="0">
                                              <p:val>
                                                <p:strVal val="ppt_h"/>
                                              </p:val>
                                            </p:tav>
                                            <p:tav tm="100000">
                                              <p:val>
                                                <p:fltVal val="0"/>
                                              </p:val>
                                            </p:tav>
                                          </p:tavLst>
                                        </p:anim>
                                        <p:animEffect transition="out" filter="fade">
                                          <p:cBhvr>
                                            <p:cTn id="12" dur="300"/>
                                            <p:tgtEl>
                                              <p:spTgt spid="8"/>
                                            </p:tgtEl>
                                          </p:cBhvr>
                                        </p:animEffect>
                                        <p:set>
                                          <p:cBhvr>
                                            <p:cTn id="13" dur="1" fill="hold">
                                              <p:stCondLst>
                                                <p:cond delay="2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248699" y="263223"/>
            <a:ext cx="107156" cy="1071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3542485" y="1721115"/>
            <a:ext cx="5368675" cy="2859588"/>
          </a:xfrm>
          <a:prstGeom prst="rect">
            <a:avLst/>
          </a:prstGeom>
        </p:spPr>
      </p:pic>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700" y="1617492"/>
            <a:ext cx="5368675" cy="2952541"/>
          </a:xfrm>
          <a:prstGeom prst="rect">
            <a:avLst/>
          </a:prstGeom>
        </p:spPr>
      </p:pic>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806" y="1372426"/>
            <a:ext cx="5742930" cy="3158365"/>
          </a:xfrm>
          <a:prstGeom prst="rect">
            <a:avLst/>
          </a:prstGeom>
        </p:spPr>
      </p:pic>
      <p:pic>
        <p:nvPicPr>
          <p:cNvPr id="30" name="图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148" y="1312118"/>
            <a:ext cx="5742930" cy="3158365"/>
          </a:xfrm>
          <a:prstGeom prst="rect">
            <a:avLst/>
          </a:prstGeom>
        </p:spPr>
      </p:pic>
      <p:pic>
        <p:nvPicPr>
          <p:cNvPr id="31" name="图片 30"/>
          <p:cNvPicPr>
            <a:picLocks noChangeAspect="1"/>
          </p:cNvPicPr>
          <p:nvPr/>
        </p:nvPicPr>
        <p:blipFill rotWithShape="1">
          <a:blip r:embed="rId5" cstate="print">
            <a:extLst>
              <a:ext uri="{28A0092B-C50C-407E-A947-70E740481C1C}">
                <a14:useLocalDpi xmlns:a14="http://schemas.microsoft.com/office/drawing/2010/main" val="0"/>
              </a:ext>
            </a:extLst>
          </a:blip>
          <a:srcRect t="13904" b="16149"/>
          <a:stretch/>
        </p:blipFill>
        <p:spPr>
          <a:xfrm>
            <a:off x="1637157" y="1321754"/>
            <a:ext cx="5899766" cy="28523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p:spPr>
      </p:pic>
      <p:sp>
        <p:nvSpPr>
          <p:cNvPr id="32" name="文本框 31"/>
          <p:cNvSpPr txBox="1"/>
          <p:nvPr/>
        </p:nvSpPr>
        <p:spPr>
          <a:xfrm rot="20973378">
            <a:off x="1040875" y="669779"/>
            <a:ext cx="1660793" cy="854080"/>
          </a:xfrm>
          <a:prstGeom prst="rect">
            <a:avLst/>
          </a:prstGeom>
          <a:noFill/>
        </p:spPr>
        <p:txBody>
          <a:bodyPr wrap="square" rtlCol="0">
            <a:spAutoFit/>
          </a:bodyPr>
          <a:lstStyle/>
          <a:p>
            <a:r>
              <a:rPr lang="zh-CN" altLang="en-US" sz="4950" b="1" dirty="0">
                <a:solidFill>
                  <a:srgbClr val="CE302D"/>
                </a:solidFill>
                <a:latin typeface="微软雅黑" panose="020B0503020204020204" pitchFamily="34" charset="-122"/>
                <a:ea typeface="微软雅黑" panose="020B0503020204020204" pitchFamily="34" charset="-122"/>
              </a:rPr>
              <a:t>观赏</a:t>
            </a:r>
          </a:p>
        </p:txBody>
      </p:sp>
      <p:sp>
        <p:nvSpPr>
          <p:cNvPr id="33" name="文本框 32"/>
          <p:cNvSpPr txBox="1"/>
          <p:nvPr/>
        </p:nvSpPr>
        <p:spPr>
          <a:xfrm rot="20973703">
            <a:off x="4990554" y="679368"/>
            <a:ext cx="1660793" cy="854080"/>
          </a:xfrm>
          <a:prstGeom prst="rect">
            <a:avLst/>
          </a:prstGeom>
          <a:noFill/>
        </p:spPr>
        <p:txBody>
          <a:bodyPr wrap="square" rtlCol="0">
            <a:spAutoFit/>
          </a:bodyPr>
          <a:lstStyle>
            <a:defPPr>
              <a:defRPr lang="zh-CN"/>
            </a:defPPr>
            <a:lvl1pPr algn="ctr">
              <a:defRPr sz="6600" b="1">
                <a:solidFill>
                  <a:srgbClr val="CE302D"/>
                </a:solidFill>
              </a:defRPr>
            </a:lvl1pPr>
          </a:lstStyle>
          <a:p>
            <a:r>
              <a:rPr lang="zh-CN" altLang="en-US" sz="4950" dirty="0">
                <a:latin typeface="微软雅黑" panose="020B0503020204020204" pitchFamily="34" charset="-122"/>
                <a:ea typeface="微软雅黑" panose="020B0503020204020204" pitchFamily="34" charset="-122"/>
              </a:rPr>
              <a:t>活动</a:t>
            </a:r>
          </a:p>
        </p:txBody>
      </p:sp>
      <p:sp>
        <p:nvSpPr>
          <p:cNvPr id="34" name="文本框 33"/>
          <p:cNvSpPr txBox="1"/>
          <p:nvPr/>
        </p:nvSpPr>
        <p:spPr>
          <a:xfrm rot="842872">
            <a:off x="6950738" y="1040328"/>
            <a:ext cx="1660793" cy="854080"/>
          </a:xfrm>
          <a:prstGeom prst="rect">
            <a:avLst/>
          </a:prstGeom>
          <a:noFill/>
        </p:spPr>
        <p:txBody>
          <a:bodyPr wrap="square" rtlCol="0">
            <a:spAutoFit/>
          </a:bodyPr>
          <a:lstStyle/>
          <a:p>
            <a:pPr algn="ctr"/>
            <a:r>
              <a:rPr lang="zh-CN" altLang="en-US" sz="4950" b="1" dirty="0">
                <a:solidFill>
                  <a:srgbClr val="CE302D"/>
                </a:solidFill>
                <a:latin typeface="微软雅黑" panose="020B0503020204020204" pitchFamily="34" charset="-122"/>
                <a:ea typeface="微软雅黑" panose="020B0503020204020204" pitchFamily="34" charset="-122"/>
              </a:rPr>
              <a:t>知识</a:t>
            </a:r>
          </a:p>
        </p:txBody>
      </p:sp>
      <p:sp>
        <p:nvSpPr>
          <p:cNvPr id="35" name="文本框 34"/>
          <p:cNvSpPr txBox="1"/>
          <p:nvPr/>
        </p:nvSpPr>
        <p:spPr>
          <a:xfrm rot="773930">
            <a:off x="2918447" y="574574"/>
            <a:ext cx="1660793" cy="854080"/>
          </a:xfrm>
          <a:prstGeom prst="rect">
            <a:avLst/>
          </a:prstGeom>
          <a:noFill/>
        </p:spPr>
        <p:txBody>
          <a:bodyPr wrap="square" rtlCol="0">
            <a:spAutoFit/>
          </a:bodyPr>
          <a:lstStyle>
            <a:defPPr>
              <a:defRPr lang="zh-CN"/>
            </a:defPPr>
            <a:lvl1pPr algn="ctr">
              <a:defRPr sz="6600" b="1">
                <a:solidFill>
                  <a:srgbClr val="CE302D"/>
                </a:solidFill>
              </a:defRPr>
            </a:lvl1pPr>
          </a:lstStyle>
          <a:p>
            <a:r>
              <a:rPr lang="zh-CN" altLang="en-US" sz="4950" dirty="0">
                <a:latin typeface="微软雅黑" panose="020B0503020204020204" pitchFamily="34" charset="-122"/>
                <a:ea typeface="微软雅黑" panose="020B0503020204020204" pitchFamily="34" charset="-122"/>
              </a:rPr>
              <a:t>教育</a:t>
            </a:r>
          </a:p>
        </p:txBody>
      </p:sp>
      <p:pic>
        <p:nvPicPr>
          <p:cNvPr id="36" name="图片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8576" y="865196"/>
            <a:ext cx="2137472" cy="16031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37" name="图片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572" y="876024"/>
            <a:ext cx="2123032" cy="159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38" name="图片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47" y="2697104"/>
            <a:ext cx="2143685" cy="1607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39" name="图片 38"/>
          <p:cNvPicPr>
            <a:picLocks noChangeAspect="1"/>
          </p:cNvPicPr>
          <p:nvPr/>
        </p:nvPicPr>
        <p:blipFill rotWithShape="1">
          <a:blip r:embed="rId9" cstate="print">
            <a:extLst>
              <a:ext uri="{28A0092B-C50C-407E-A947-70E740481C1C}">
                <a14:useLocalDpi xmlns:a14="http://schemas.microsoft.com/office/drawing/2010/main" val="0"/>
              </a:ext>
            </a:extLst>
          </a:blip>
          <a:srcRect t="1797" r="11417"/>
          <a:stretch/>
        </p:blipFill>
        <p:spPr>
          <a:xfrm>
            <a:off x="4880892" y="862732"/>
            <a:ext cx="4106698" cy="34421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40" name="图片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09466" y="2697103"/>
            <a:ext cx="2143683" cy="1607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41" name="文本框 40"/>
          <p:cNvSpPr txBox="1"/>
          <p:nvPr/>
        </p:nvSpPr>
        <p:spPr>
          <a:xfrm rot="20935787">
            <a:off x="1149280" y="4010409"/>
            <a:ext cx="1660793" cy="854080"/>
          </a:xfrm>
          <a:prstGeom prst="rect">
            <a:avLst/>
          </a:prstGeom>
          <a:noFill/>
        </p:spPr>
        <p:txBody>
          <a:bodyPr wrap="square" rtlCol="0">
            <a:spAutoFit/>
          </a:bodyPr>
          <a:lstStyle>
            <a:defPPr>
              <a:defRPr lang="zh-CN"/>
            </a:defPPr>
            <a:lvl1pPr algn="ctr">
              <a:defRPr sz="6600" b="1">
                <a:solidFill>
                  <a:srgbClr val="CE302D"/>
                </a:solidFill>
              </a:defRPr>
            </a:lvl1pPr>
          </a:lstStyle>
          <a:p>
            <a:r>
              <a:rPr lang="zh-CN" altLang="en-US" sz="4950" dirty="0">
                <a:solidFill>
                  <a:srgbClr val="C00000"/>
                </a:solidFill>
                <a:latin typeface="微软雅黑" panose="020B0503020204020204" pitchFamily="34" charset="-122"/>
                <a:ea typeface="微软雅黑" panose="020B0503020204020204" pitchFamily="34" charset="-122"/>
              </a:rPr>
              <a:t>四区</a:t>
            </a:r>
          </a:p>
        </p:txBody>
      </p:sp>
      <p:sp>
        <p:nvSpPr>
          <p:cNvPr id="42" name="文本框 41"/>
          <p:cNvSpPr txBox="1"/>
          <p:nvPr/>
        </p:nvSpPr>
        <p:spPr>
          <a:xfrm rot="773930">
            <a:off x="6265150" y="531209"/>
            <a:ext cx="1660793" cy="854080"/>
          </a:xfrm>
          <a:prstGeom prst="rect">
            <a:avLst/>
          </a:prstGeom>
          <a:noFill/>
        </p:spPr>
        <p:txBody>
          <a:bodyPr wrap="square" rtlCol="0">
            <a:spAutoFit/>
          </a:bodyPr>
          <a:lstStyle>
            <a:defPPr>
              <a:defRPr lang="zh-CN"/>
            </a:defPPr>
            <a:lvl1pPr algn="ctr">
              <a:defRPr sz="6600" b="1">
                <a:solidFill>
                  <a:srgbClr val="CE302D"/>
                </a:solidFill>
              </a:defRPr>
            </a:lvl1pPr>
          </a:lstStyle>
          <a:p>
            <a:r>
              <a:rPr lang="zh-CN" altLang="en-US" sz="4950" dirty="0">
                <a:solidFill>
                  <a:srgbClr val="C00000"/>
                </a:solidFill>
                <a:latin typeface="微软雅黑" panose="020B0503020204020204" pitchFamily="34" charset="-122"/>
                <a:ea typeface="微软雅黑" panose="020B0503020204020204" pitchFamily="34" charset="-122"/>
              </a:rPr>
              <a:t>八园</a:t>
            </a:r>
          </a:p>
        </p:txBody>
      </p:sp>
      <p:sp>
        <p:nvSpPr>
          <p:cNvPr id="22" name="文本框 21"/>
          <p:cNvSpPr txBox="1"/>
          <p:nvPr/>
        </p:nvSpPr>
        <p:spPr>
          <a:xfrm>
            <a:off x="5515487" y="4494340"/>
            <a:ext cx="3510000" cy="485240"/>
          </a:xfrm>
          <a:prstGeom prst="roundRect">
            <a:avLst/>
          </a:prstGeom>
          <a:solidFill>
            <a:srgbClr val="C00000"/>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algn="ctr">
              <a:defRPr sz="3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100" dirty="0">
                <a:solidFill>
                  <a:prstClr val="white"/>
                </a:solidFill>
                <a:latin typeface="微软雅黑" panose="020B0503020204020204" pitchFamily="34" charset="-122"/>
                <a:ea typeface="微软雅黑" panose="020B0503020204020204" pitchFamily="34" charset="-122"/>
              </a:rPr>
              <a:t>学农基地的社会实践课程</a:t>
            </a:r>
          </a:p>
        </p:txBody>
      </p:sp>
      <p:sp>
        <p:nvSpPr>
          <p:cNvPr id="26" name="文本框 25"/>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43"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spTree>
    <p:extLst>
      <p:ext uri="{BB962C8B-B14F-4D97-AF65-F5344CB8AC3E}">
        <p14:creationId xmlns:p14="http://schemas.microsoft.com/office/powerpoint/2010/main" val="1803272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300"/>
                                            <p:tgtEl>
                                              <p:spTgt spid="27"/>
                                            </p:tgtEl>
                                            <p:attrNameLst>
                                              <p:attrName>ppt_x</p:attrName>
                                            </p:attrNameLst>
                                          </p:cBhvr>
                                          <p:tavLst>
                                            <p:tav tm="0">
                                              <p:val>
                                                <p:strVal val="ppt_x"/>
                                              </p:val>
                                            </p:tav>
                                            <p:tav tm="100000">
                                              <p:val>
                                                <p:strVal val="0-ppt_w/2"/>
                                              </p:val>
                                            </p:tav>
                                          </p:tavLst>
                                        </p:anim>
                                        <p:anim calcmode="lin" valueType="num">
                                          <p:cBhvr additive="base">
                                            <p:cTn id="7" dur="300"/>
                                            <p:tgtEl>
                                              <p:spTgt spid="27"/>
                                            </p:tgtEl>
                                            <p:attrNameLst>
                                              <p:attrName>ppt_y</p:attrName>
                                            </p:attrNameLst>
                                          </p:cBhvr>
                                          <p:tavLst>
                                            <p:tav tm="0">
                                              <p:val>
                                                <p:strVal val="ppt_y"/>
                                              </p:val>
                                            </p:tav>
                                            <p:tav tm="100000">
                                              <p:val>
                                                <p:strVal val="ppt_y"/>
                                              </p:val>
                                            </p:tav>
                                          </p:tavLst>
                                        </p:anim>
                                        <p:set>
                                          <p:cBhvr>
                                            <p:cTn id="8" dur="1" fill="hold">
                                              <p:stCondLst>
                                                <p:cond delay="299"/>
                                              </p:stCondLst>
                                            </p:cTn>
                                            <p:tgtEl>
                                              <p:spTgt spid="27"/>
                                            </p:tgtEl>
                                            <p:attrNameLst>
                                              <p:attrName>style.visibility</p:attrName>
                                            </p:attrNameLst>
                                          </p:cBhvr>
                                          <p:to>
                                            <p:strVal val="hidden"/>
                                          </p:to>
                                        </p:set>
                                      </p:childTnLst>
                                    </p:cTn>
                                  </p:par>
                                  <p:par>
                                    <p:cTn id="9" presetID="2" presetClass="exit" presetSubtype="8" fill="hold" nodeType="withEffect">
                                      <p:stCondLst>
                                        <p:cond delay="0"/>
                                      </p:stCondLst>
                                      <p:childTnLst>
                                        <p:anim calcmode="lin" valueType="num">
                                          <p:cBhvr additive="base">
                                            <p:cTn id="10" dur="300"/>
                                            <p:tgtEl>
                                              <p:spTgt spid="28"/>
                                            </p:tgtEl>
                                            <p:attrNameLst>
                                              <p:attrName>ppt_x</p:attrName>
                                            </p:attrNameLst>
                                          </p:cBhvr>
                                          <p:tavLst>
                                            <p:tav tm="0">
                                              <p:val>
                                                <p:strVal val="ppt_x"/>
                                              </p:val>
                                            </p:tav>
                                            <p:tav tm="100000">
                                              <p:val>
                                                <p:strVal val="0-ppt_w/2"/>
                                              </p:val>
                                            </p:tav>
                                          </p:tavLst>
                                        </p:anim>
                                        <p:anim calcmode="lin" valueType="num">
                                          <p:cBhvr additive="base">
                                            <p:cTn id="11" dur="300"/>
                                            <p:tgtEl>
                                              <p:spTgt spid="28"/>
                                            </p:tgtEl>
                                            <p:attrNameLst>
                                              <p:attrName>ppt_y</p:attrName>
                                            </p:attrNameLst>
                                          </p:cBhvr>
                                          <p:tavLst>
                                            <p:tav tm="0">
                                              <p:val>
                                                <p:strVal val="ppt_y"/>
                                              </p:val>
                                            </p:tav>
                                            <p:tav tm="100000">
                                              <p:val>
                                                <p:strVal val="ppt_y"/>
                                              </p:val>
                                            </p:tav>
                                          </p:tavLst>
                                        </p:anim>
                                        <p:set>
                                          <p:cBhvr>
                                            <p:cTn id="12" dur="1" fill="hold">
                                              <p:stCondLst>
                                                <p:cond delay="299"/>
                                              </p:stCondLst>
                                            </p:cTn>
                                            <p:tgtEl>
                                              <p:spTgt spid="28"/>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00"/>
                                            <p:tgtEl>
                                              <p:spTgt spid="29"/>
                                            </p:tgtEl>
                                            <p:attrNameLst>
                                              <p:attrName>ppt_x</p:attrName>
                                            </p:attrNameLst>
                                          </p:cBhvr>
                                          <p:tavLst>
                                            <p:tav tm="0">
                                              <p:val>
                                                <p:strVal val="ppt_x"/>
                                              </p:val>
                                            </p:tav>
                                            <p:tav tm="100000">
                                              <p:val>
                                                <p:strVal val="0-ppt_w/2"/>
                                              </p:val>
                                            </p:tav>
                                          </p:tavLst>
                                        </p:anim>
                                        <p:anim calcmode="lin" valueType="num">
                                          <p:cBhvr additive="base">
                                            <p:cTn id="15" dur="300"/>
                                            <p:tgtEl>
                                              <p:spTgt spid="29"/>
                                            </p:tgtEl>
                                            <p:attrNameLst>
                                              <p:attrName>ppt_y</p:attrName>
                                            </p:attrNameLst>
                                          </p:cBhvr>
                                          <p:tavLst>
                                            <p:tav tm="0">
                                              <p:val>
                                                <p:strVal val="ppt_y"/>
                                              </p:val>
                                            </p:tav>
                                            <p:tav tm="100000">
                                              <p:val>
                                                <p:strVal val="ppt_y"/>
                                              </p:val>
                                            </p:tav>
                                          </p:tavLst>
                                        </p:anim>
                                        <p:set>
                                          <p:cBhvr>
                                            <p:cTn id="16" dur="1" fill="hold">
                                              <p:stCondLst>
                                                <p:cond delay="299"/>
                                              </p:stCondLst>
                                            </p:cTn>
                                            <p:tgtEl>
                                              <p:spTgt spid="29"/>
                                            </p:tgtEl>
                                            <p:attrNameLst>
                                              <p:attrName>style.visibility</p:attrName>
                                            </p:attrNameLst>
                                          </p:cBhvr>
                                          <p:to>
                                            <p:strVal val="hidden"/>
                                          </p:to>
                                        </p:set>
                                      </p:childTnLst>
                                    </p:cTn>
                                  </p:par>
                                  <p:par>
                                    <p:cTn id="17" presetID="2" presetClass="exit" presetSubtype="8" fill="hold" nodeType="withEffect">
                                      <p:stCondLst>
                                        <p:cond delay="0"/>
                                      </p:stCondLst>
                                      <p:childTnLst>
                                        <p:anim calcmode="lin" valueType="num">
                                          <p:cBhvr additive="base">
                                            <p:cTn id="18" dur="300"/>
                                            <p:tgtEl>
                                              <p:spTgt spid="30"/>
                                            </p:tgtEl>
                                            <p:attrNameLst>
                                              <p:attrName>ppt_x</p:attrName>
                                            </p:attrNameLst>
                                          </p:cBhvr>
                                          <p:tavLst>
                                            <p:tav tm="0">
                                              <p:val>
                                                <p:strVal val="ppt_x"/>
                                              </p:val>
                                            </p:tav>
                                            <p:tav tm="100000">
                                              <p:val>
                                                <p:strVal val="0-ppt_w/2"/>
                                              </p:val>
                                            </p:tav>
                                          </p:tavLst>
                                        </p:anim>
                                        <p:anim calcmode="lin" valueType="num">
                                          <p:cBhvr additive="base">
                                            <p:cTn id="19" dur="300"/>
                                            <p:tgtEl>
                                              <p:spTgt spid="30"/>
                                            </p:tgtEl>
                                            <p:attrNameLst>
                                              <p:attrName>ppt_y</p:attrName>
                                            </p:attrNameLst>
                                          </p:cBhvr>
                                          <p:tavLst>
                                            <p:tav tm="0">
                                              <p:val>
                                                <p:strVal val="ppt_y"/>
                                              </p:val>
                                            </p:tav>
                                            <p:tav tm="100000">
                                              <p:val>
                                                <p:strVal val="ppt_y"/>
                                              </p:val>
                                            </p:tav>
                                          </p:tavLst>
                                        </p:anim>
                                        <p:set>
                                          <p:cBhvr>
                                            <p:cTn id="20" dur="1" fill="hold">
                                              <p:stCondLst>
                                                <p:cond delay="299"/>
                                              </p:stCondLst>
                                            </p:cTn>
                                            <p:tgtEl>
                                              <p:spTgt spid="30"/>
                                            </p:tgtEl>
                                            <p:attrNameLst>
                                              <p:attrName>style.visibility</p:attrName>
                                            </p:attrNameLst>
                                          </p:cBhvr>
                                          <p:to>
                                            <p:strVal val="hidden"/>
                                          </p:to>
                                        </p:set>
                                      </p:childTnLst>
                                    </p:cTn>
                                  </p:par>
                                  <p:par>
                                    <p:cTn id="21" presetID="2" presetClass="exit" presetSubtype="8" fill="hold" nodeType="withEffect">
                                      <p:stCondLst>
                                        <p:cond delay="0"/>
                                      </p:stCondLst>
                                      <p:childTnLst>
                                        <p:anim calcmode="lin" valueType="num">
                                          <p:cBhvr additive="base">
                                            <p:cTn id="22" dur="300"/>
                                            <p:tgtEl>
                                              <p:spTgt spid="31"/>
                                            </p:tgtEl>
                                            <p:attrNameLst>
                                              <p:attrName>ppt_x</p:attrName>
                                            </p:attrNameLst>
                                          </p:cBhvr>
                                          <p:tavLst>
                                            <p:tav tm="0">
                                              <p:val>
                                                <p:strVal val="ppt_x"/>
                                              </p:val>
                                            </p:tav>
                                            <p:tav tm="100000">
                                              <p:val>
                                                <p:strVal val="0-ppt_w/2"/>
                                              </p:val>
                                            </p:tav>
                                          </p:tavLst>
                                        </p:anim>
                                        <p:anim calcmode="lin" valueType="num">
                                          <p:cBhvr additive="base">
                                            <p:cTn id="23" dur="300"/>
                                            <p:tgtEl>
                                              <p:spTgt spid="31"/>
                                            </p:tgtEl>
                                            <p:attrNameLst>
                                              <p:attrName>ppt_y</p:attrName>
                                            </p:attrNameLst>
                                          </p:cBhvr>
                                          <p:tavLst>
                                            <p:tav tm="0">
                                              <p:val>
                                                <p:strVal val="ppt_y"/>
                                              </p:val>
                                            </p:tav>
                                            <p:tav tm="100000">
                                              <p:val>
                                                <p:strVal val="ppt_y"/>
                                              </p:val>
                                            </p:tav>
                                          </p:tavLst>
                                        </p:anim>
                                        <p:set>
                                          <p:cBhvr>
                                            <p:cTn id="24" dur="1" fill="hold">
                                              <p:stCondLst>
                                                <p:cond delay="299"/>
                                              </p:stCondLst>
                                            </p:cTn>
                                            <p:tgtEl>
                                              <p:spTgt spid="31"/>
                                            </p:tgtEl>
                                            <p:attrNameLst>
                                              <p:attrName>style.visibility</p:attrName>
                                            </p:attrNameLst>
                                          </p:cBhvr>
                                          <p:to>
                                            <p:strVal val="hidden"/>
                                          </p:to>
                                        </p:set>
                                      </p:childTnLst>
                                    </p:cTn>
                                  </p:par>
                                  <p:par>
                                    <p:cTn id="25" presetID="2" presetClass="exit" presetSubtype="8" fill="hold" grpId="0" nodeType="withEffect">
                                      <p:stCondLst>
                                        <p:cond delay="0"/>
                                      </p:stCondLst>
                                      <p:childTnLst>
                                        <p:anim calcmode="lin" valueType="num">
                                          <p:cBhvr additive="base">
                                            <p:cTn id="26" dur="300"/>
                                            <p:tgtEl>
                                              <p:spTgt spid="32"/>
                                            </p:tgtEl>
                                            <p:attrNameLst>
                                              <p:attrName>ppt_x</p:attrName>
                                            </p:attrNameLst>
                                          </p:cBhvr>
                                          <p:tavLst>
                                            <p:tav tm="0">
                                              <p:val>
                                                <p:strVal val="ppt_x"/>
                                              </p:val>
                                            </p:tav>
                                            <p:tav tm="100000">
                                              <p:val>
                                                <p:strVal val="0-ppt_w/2"/>
                                              </p:val>
                                            </p:tav>
                                          </p:tavLst>
                                        </p:anim>
                                        <p:anim calcmode="lin" valueType="num">
                                          <p:cBhvr additive="base">
                                            <p:cTn id="27" dur="300"/>
                                            <p:tgtEl>
                                              <p:spTgt spid="32"/>
                                            </p:tgtEl>
                                            <p:attrNameLst>
                                              <p:attrName>ppt_y</p:attrName>
                                            </p:attrNameLst>
                                          </p:cBhvr>
                                          <p:tavLst>
                                            <p:tav tm="0">
                                              <p:val>
                                                <p:strVal val="ppt_y"/>
                                              </p:val>
                                            </p:tav>
                                            <p:tav tm="100000">
                                              <p:val>
                                                <p:strVal val="ppt_y"/>
                                              </p:val>
                                            </p:tav>
                                          </p:tavLst>
                                        </p:anim>
                                        <p:set>
                                          <p:cBhvr>
                                            <p:cTn id="28" dur="1" fill="hold">
                                              <p:stCondLst>
                                                <p:cond delay="299"/>
                                              </p:stCondLst>
                                            </p:cTn>
                                            <p:tgtEl>
                                              <p:spTgt spid="32"/>
                                            </p:tgtEl>
                                            <p:attrNameLst>
                                              <p:attrName>style.visibility</p:attrName>
                                            </p:attrNameLst>
                                          </p:cBhvr>
                                          <p:to>
                                            <p:strVal val="hidden"/>
                                          </p:to>
                                        </p:set>
                                      </p:childTnLst>
                                    </p:cTn>
                                  </p:par>
                                  <p:par>
                                    <p:cTn id="29" presetID="2" presetClass="exit" presetSubtype="8" fill="hold" grpId="0" nodeType="withEffect">
                                      <p:stCondLst>
                                        <p:cond delay="0"/>
                                      </p:stCondLst>
                                      <p:childTnLst>
                                        <p:anim calcmode="lin" valueType="num">
                                          <p:cBhvr additive="base">
                                            <p:cTn id="30" dur="300"/>
                                            <p:tgtEl>
                                              <p:spTgt spid="33"/>
                                            </p:tgtEl>
                                            <p:attrNameLst>
                                              <p:attrName>ppt_x</p:attrName>
                                            </p:attrNameLst>
                                          </p:cBhvr>
                                          <p:tavLst>
                                            <p:tav tm="0">
                                              <p:val>
                                                <p:strVal val="ppt_x"/>
                                              </p:val>
                                            </p:tav>
                                            <p:tav tm="100000">
                                              <p:val>
                                                <p:strVal val="0-ppt_w/2"/>
                                              </p:val>
                                            </p:tav>
                                          </p:tavLst>
                                        </p:anim>
                                        <p:anim calcmode="lin" valueType="num">
                                          <p:cBhvr additive="base">
                                            <p:cTn id="31" dur="300"/>
                                            <p:tgtEl>
                                              <p:spTgt spid="33"/>
                                            </p:tgtEl>
                                            <p:attrNameLst>
                                              <p:attrName>ppt_y</p:attrName>
                                            </p:attrNameLst>
                                          </p:cBhvr>
                                          <p:tavLst>
                                            <p:tav tm="0">
                                              <p:val>
                                                <p:strVal val="ppt_y"/>
                                              </p:val>
                                            </p:tav>
                                            <p:tav tm="100000">
                                              <p:val>
                                                <p:strVal val="ppt_y"/>
                                              </p:val>
                                            </p:tav>
                                          </p:tavLst>
                                        </p:anim>
                                        <p:set>
                                          <p:cBhvr>
                                            <p:cTn id="32" dur="1" fill="hold">
                                              <p:stCondLst>
                                                <p:cond delay="299"/>
                                              </p:stCondLst>
                                            </p:cTn>
                                            <p:tgtEl>
                                              <p:spTgt spid="33"/>
                                            </p:tgtEl>
                                            <p:attrNameLst>
                                              <p:attrName>style.visibility</p:attrName>
                                            </p:attrNameLst>
                                          </p:cBhvr>
                                          <p:to>
                                            <p:strVal val="hidden"/>
                                          </p:to>
                                        </p:set>
                                      </p:childTnLst>
                                    </p:cTn>
                                  </p:par>
                                  <p:par>
                                    <p:cTn id="33" presetID="2" presetClass="exit" presetSubtype="8" fill="hold" grpId="0" nodeType="withEffect">
                                      <p:stCondLst>
                                        <p:cond delay="0"/>
                                      </p:stCondLst>
                                      <p:childTnLst>
                                        <p:anim calcmode="lin" valueType="num">
                                          <p:cBhvr additive="base">
                                            <p:cTn id="34" dur="300"/>
                                            <p:tgtEl>
                                              <p:spTgt spid="34"/>
                                            </p:tgtEl>
                                            <p:attrNameLst>
                                              <p:attrName>ppt_x</p:attrName>
                                            </p:attrNameLst>
                                          </p:cBhvr>
                                          <p:tavLst>
                                            <p:tav tm="0">
                                              <p:val>
                                                <p:strVal val="ppt_x"/>
                                              </p:val>
                                            </p:tav>
                                            <p:tav tm="100000">
                                              <p:val>
                                                <p:strVal val="0-ppt_w/2"/>
                                              </p:val>
                                            </p:tav>
                                          </p:tavLst>
                                        </p:anim>
                                        <p:anim calcmode="lin" valueType="num">
                                          <p:cBhvr additive="base">
                                            <p:cTn id="35" dur="300"/>
                                            <p:tgtEl>
                                              <p:spTgt spid="34"/>
                                            </p:tgtEl>
                                            <p:attrNameLst>
                                              <p:attrName>ppt_y</p:attrName>
                                            </p:attrNameLst>
                                          </p:cBhvr>
                                          <p:tavLst>
                                            <p:tav tm="0">
                                              <p:val>
                                                <p:strVal val="ppt_y"/>
                                              </p:val>
                                            </p:tav>
                                            <p:tav tm="100000">
                                              <p:val>
                                                <p:strVal val="ppt_y"/>
                                              </p:val>
                                            </p:tav>
                                          </p:tavLst>
                                        </p:anim>
                                        <p:set>
                                          <p:cBhvr>
                                            <p:cTn id="36" dur="1" fill="hold">
                                              <p:stCondLst>
                                                <p:cond delay="299"/>
                                              </p:stCondLst>
                                            </p:cTn>
                                            <p:tgtEl>
                                              <p:spTgt spid="34"/>
                                            </p:tgtEl>
                                            <p:attrNameLst>
                                              <p:attrName>style.visibility</p:attrName>
                                            </p:attrNameLst>
                                          </p:cBhvr>
                                          <p:to>
                                            <p:strVal val="hidden"/>
                                          </p:to>
                                        </p:set>
                                      </p:childTnLst>
                                    </p:cTn>
                                  </p:par>
                                  <p:par>
                                    <p:cTn id="37" presetID="2" presetClass="exit" presetSubtype="8" fill="hold" grpId="0" nodeType="withEffect">
                                      <p:stCondLst>
                                        <p:cond delay="0"/>
                                      </p:stCondLst>
                                      <p:childTnLst>
                                        <p:anim calcmode="lin" valueType="num">
                                          <p:cBhvr additive="base">
                                            <p:cTn id="38" dur="300"/>
                                            <p:tgtEl>
                                              <p:spTgt spid="35"/>
                                            </p:tgtEl>
                                            <p:attrNameLst>
                                              <p:attrName>ppt_x</p:attrName>
                                            </p:attrNameLst>
                                          </p:cBhvr>
                                          <p:tavLst>
                                            <p:tav tm="0">
                                              <p:val>
                                                <p:strVal val="ppt_x"/>
                                              </p:val>
                                            </p:tav>
                                            <p:tav tm="100000">
                                              <p:val>
                                                <p:strVal val="0-ppt_w/2"/>
                                              </p:val>
                                            </p:tav>
                                          </p:tavLst>
                                        </p:anim>
                                        <p:anim calcmode="lin" valueType="num">
                                          <p:cBhvr additive="base">
                                            <p:cTn id="39" dur="300"/>
                                            <p:tgtEl>
                                              <p:spTgt spid="35"/>
                                            </p:tgtEl>
                                            <p:attrNameLst>
                                              <p:attrName>ppt_y</p:attrName>
                                            </p:attrNameLst>
                                          </p:cBhvr>
                                          <p:tavLst>
                                            <p:tav tm="0">
                                              <p:val>
                                                <p:strVal val="ppt_y"/>
                                              </p:val>
                                            </p:tav>
                                            <p:tav tm="100000">
                                              <p:val>
                                                <p:strVal val="ppt_y"/>
                                              </p:val>
                                            </p:tav>
                                          </p:tavLst>
                                        </p:anim>
                                        <p:set>
                                          <p:cBhvr>
                                            <p:cTn id="40" dur="1" fill="hold">
                                              <p:stCondLst>
                                                <p:cond delay="299"/>
                                              </p:stCondLst>
                                            </p:cTn>
                                            <p:tgtEl>
                                              <p:spTgt spid="35"/>
                                            </p:tgtEl>
                                            <p:attrNameLst>
                                              <p:attrName>style.visibility</p:attrName>
                                            </p:attrNameLst>
                                          </p:cBhvr>
                                          <p:to>
                                            <p:strVal val="hidden"/>
                                          </p:to>
                                        </p:set>
                                      </p:childTnLst>
                                    </p:cTn>
                                  </p:par>
                                </p:childTnLst>
                              </p:cTn>
                            </p:par>
                            <p:par>
                              <p:cTn id="41" fill="hold">
                                <p:stCondLst>
                                  <p:cond delay="300"/>
                                </p:stCondLst>
                                <p:childTnLst>
                                  <p:par>
                                    <p:cTn id="42" presetID="23" presetClass="entr" presetSubtype="528" fill="hold" nodeType="after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p:cTn id="44" dur="250" fill="hold"/>
                                            <p:tgtEl>
                                              <p:spTgt spid="37"/>
                                            </p:tgtEl>
                                            <p:attrNameLst>
                                              <p:attrName>ppt_w</p:attrName>
                                            </p:attrNameLst>
                                          </p:cBhvr>
                                          <p:tavLst>
                                            <p:tav tm="0">
                                              <p:val>
                                                <p:fltVal val="0"/>
                                              </p:val>
                                            </p:tav>
                                            <p:tav tm="100000">
                                              <p:val>
                                                <p:strVal val="#ppt_w"/>
                                              </p:val>
                                            </p:tav>
                                          </p:tavLst>
                                        </p:anim>
                                        <p:anim calcmode="lin" valueType="num">
                                          <p:cBhvr>
                                            <p:cTn id="45" dur="250" fill="hold"/>
                                            <p:tgtEl>
                                              <p:spTgt spid="37"/>
                                            </p:tgtEl>
                                            <p:attrNameLst>
                                              <p:attrName>ppt_h</p:attrName>
                                            </p:attrNameLst>
                                          </p:cBhvr>
                                          <p:tavLst>
                                            <p:tav tm="0">
                                              <p:val>
                                                <p:fltVal val="0"/>
                                              </p:val>
                                            </p:tav>
                                            <p:tav tm="100000">
                                              <p:val>
                                                <p:strVal val="#ppt_h"/>
                                              </p:val>
                                            </p:tav>
                                          </p:tavLst>
                                        </p:anim>
                                        <p:anim calcmode="lin" valueType="num">
                                          <p:cBhvr>
                                            <p:cTn id="46" dur="250" fill="hold"/>
                                            <p:tgtEl>
                                              <p:spTgt spid="37"/>
                                            </p:tgtEl>
                                            <p:attrNameLst>
                                              <p:attrName>ppt_x</p:attrName>
                                            </p:attrNameLst>
                                          </p:cBhvr>
                                          <p:tavLst>
                                            <p:tav tm="0">
                                              <p:val>
                                                <p:fltVal val="0.5"/>
                                              </p:val>
                                            </p:tav>
                                            <p:tav tm="100000">
                                              <p:val>
                                                <p:strVal val="#ppt_x"/>
                                              </p:val>
                                            </p:tav>
                                          </p:tavLst>
                                        </p:anim>
                                        <p:anim calcmode="lin" valueType="num">
                                          <p:cBhvr>
                                            <p:cTn id="47" dur="250" fill="hold"/>
                                            <p:tgtEl>
                                              <p:spTgt spid="37"/>
                                            </p:tgtEl>
                                            <p:attrNameLst>
                                              <p:attrName>ppt_y</p:attrName>
                                            </p:attrNameLst>
                                          </p:cBhvr>
                                          <p:tavLst>
                                            <p:tav tm="0">
                                              <p:val>
                                                <p:fltVal val="0.5"/>
                                              </p:val>
                                            </p:tav>
                                            <p:tav tm="100000">
                                              <p:val>
                                                <p:strVal val="#ppt_y"/>
                                              </p:val>
                                            </p:tav>
                                          </p:tavLst>
                                        </p:anim>
                                      </p:childTnLst>
                                    </p:cTn>
                                  </p:par>
                                  <p:par>
                                    <p:cTn id="48" presetID="6" presetClass="emph" presetSubtype="0" fill="hold" nodeType="withEffect">
                                      <p:stCondLst>
                                        <p:cond delay="250"/>
                                      </p:stCondLst>
                                      <p:childTnLst>
                                        <p:animScale>
                                          <p:cBhvr>
                                            <p:cTn id="49" dur="150" fill="hold"/>
                                            <p:tgtEl>
                                              <p:spTgt spid="37"/>
                                            </p:tgtEl>
                                          </p:cBhvr>
                                          <p:by x="105000" y="105000"/>
                                        </p:animScale>
                                      </p:childTnLst>
                                    </p:cTn>
                                  </p:par>
                                  <p:par>
                                    <p:cTn id="50" presetID="6" presetClass="emph" presetSubtype="0" fill="hold" nodeType="withEffect">
                                      <p:stCondLst>
                                        <p:cond delay="400"/>
                                      </p:stCondLst>
                                      <p:childTnLst>
                                        <p:animScale>
                                          <p:cBhvr>
                                            <p:cTn id="51" dur="150" fill="hold"/>
                                            <p:tgtEl>
                                              <p:spTgt spid="37"/>
                                            </p:tgtEl>
                                          </p:cBhvr>
                                          <p:by x="95000" y="95000"/>
                                        </p:animScale>
                                      </p:childTnLst>
                                    </p:cTn>
                                  </p:par>
                                  <p:par>
                                    <p:cTn id="52" presetID="23" presetClass="entr" presetSubtype="528" fill="hold" nodeType="withEffect">
                                      <p:stCondLst>
                                        <p:cond delay="100"/>
                                      </p:stCondLst>
                                      <p:childTnLst>
                                        <p:set>
                                          <p:cBhvr>
                                            <p:cTn id="53" dur="1" fill="hold">
                                              <p:stCondLst>
                                                <p:cond delay="0"/>
                                              </p:stCondLst>
                                            </p:cTn>
                                            <p:tgtEl>
                                              <p:spTgt spid="36"/>
                                            </p:tgtEl>
                                            <p:attrNameLst>
                                              <p:attrName>style.visibility</p:attrName>
                                            </p:attrNameLst>
                                          </p:cBhvr>
                                          <p:to>
                                            <p:strVal val="visible"/>
                                          </p:to>
                                        </p:set>
                                        <p:anim calcmode="lin" valueType="num">
                                          <p:cBhvr>
                                            <p:cTn id="54" dur="250" fill="hold"/>
                                            <p:tgtEl>
                                              <p:spTgt spid="36"/>
                                            </p:tgtEl>
                                            <p:attrNameLst>
                                              <p:attrName>ppt_w</p:attrName>
                                            </p:attrNameLst>
                                          </p:cBhvr>
                                          <p:tavLst>
                                            <p:tav tm="0">
                                              <p:val>
                                                <p:fltVal val="0"/>
                                              </p:val>
                                            </p:tav>
                                            <p:tav tm="100000">
                                              <p:val>
                                                <p:strVal val="#ppt_w"/>
                                              </p:val>
                                            </p:tav>
                                          </p:tavLst>
                                        </p:anim>
                                        <p:anim calcmode="lin" valueType="num">
                                          <p:cBhvr>
                                            <p:cTn id="55" dur="250" fill="hold"/>
                                            <p:tgtEl>
                                              <p:spTgt spid="36"/>
                                            </p:tgtEl>
                                            <p:attrNameLst>
                                              <p:attrName>ppt_h</p:attrName>
                                            </p:attrNameLst>
                                          </p:cBhvr>
                                          <p:tavLst>
                                            <p:tav tm="0">
                                              <p:val>
                                                <p:fltVal val="0"/>
                                              </p:val>
                                            </p:tav>
                                            <p:tav tm="100000">
                                              <p:val>
                                                <p:strVal val="#ppt_h"/>
                                              </p:val>
                                            </p:tav>
                                          </p:tavLst>
                                        </p:anim>
                                        <p:anim calcmode="lin" valueType="num">
                                          <p:cBhvr>
                                            <p:cTn id="56" dur="250" fill="hold"/>
                                            <p:tgtEl>
                                              <p:spTgt spid="36"/>
                                            </p:tgtEl>
                                            <p:attrNameLst>
                                              <p:attrName>ppt_x</p:attrName>
                                            </p:attrNameLst>
                                          </p:cBhvr>
                                          <p:tavLst>
                                            <p:tav tm="0">
                                              <p:val>
                                                <p:fltVal val="0.5"/>
                                              </p:val>
                                            </p:tav>
                                            <p:tav tm="100000">
                                              <p:val>
                                                <p:strVal val="#ppt_x"/>
                                              </p:val>
                                            </p:tav>
                                          </p:tavLst>
                                        </p:anim>
                                        <p:anim calcmode="lin" valueType="num">
                                          <p:cBhvr>
                                            <p:cTn id="57" dur="250" fill="hold"/>
                                            <p:tgtEl>
                                              <p:spTgt spid="36"/>
                                            </p:tgtEl>
                                            <p:attrNameLst>
                                              <p:attrName>ppt_y</p:attrName>
                                            </p:attrNameLst>
                                          </p:cBhvr>
                                          <p:tavLst>
                                            <p:tav tm="0">
                                              <p:val>
                                                <p:fltVal val="0.5"/>
                                              </p:val>
                                            </p:tav>
                                            <p:tav tm="100000">
                                              <p:val>
                                                <p:strVal val="#ppt_y"/>
                                              </p:val>
                                            </p:tav>
                                          </p:tavLst>
                                        </p:anim>
                                      </p:childTnLst>
                                    </p:cTn>
                                  </p:par>
                                  <p:par>
                                    <p:cTn id="58" presetID="6" presetClass="emph" presetSubtype="0" fill="hold" nodeType="withEffect">
                                      <p:stCondLst>
                                        <p:cond delay="350"/>
                                      </p:stCondLst>
                                      <p:childTnLst>
                                        <p:animScale>
                                          <p:cBhvr>
                                            <p:cTn id="59" dur="150" fill="hold"/>
                                            <p:tgtEl>
                                              <p:spTgt spid="36"/>
                                            </p:tgtEl>
                                          </p:cBhvr>
                                          <p:by x="105000" y="105000"/>
                                        </p:animScale>
                                      </p:childTnLst>
                                    </p:cTn>
                                  </p:par>
                                  <p:par>
                                    <p:cTn id="60" presetID="6" presetClass="emph" presetSubtype="0" fill="hold" nodeType="withEffect">
                                      <p:stCondLst>
                                        <p:cond delay="500"/>
                                      </p:stCondLst>
                                      <p:childTnLst>
                                        <p:animScale>
                                          <p:cBhvr>
                                            <p:cTn id="61" dur="150" fill="hold"/>
                                            <p:tgtEl>
                                              <p:spTgt spid="36"/>
                                            </p:tgtEl>
                                          </p:cBhvr>
                                          <p:by x="95000" y="95000"/>
                                        </p:animScale>
                                      </p:childTnLst>
                                    </p:cTn>
                                  </p:par>
                                  <p:par>
                                    <p:cTn id="62" presetID="23" presetClass="entr" presetSubtype="528" fill="hold" nodeType="withEffect">
                                      <p:stCondLst>
                                        <p:cond delay="200"/>
                                      </p:stCondLst>
                                      <p:childTnLst>
                                        <p:set>
                                          <p:cBhvr>
                                            <p:cTn id="63" dur="1" fill="hold">
                                              <p:stCondLst>
                                                <p:cond delay="0"/>
                                              </p:stCondLst>
                                            </p:cTn>
                                            <p:tgtEl>
                                              <p:spTgt spid="38"/>
                                            </p:tgtEl>
                                            <p:attrNameLst>
                                              <p:attrName>style.visibility</p:attrName>
                                            </p:attrNameLst>
                                          </p:cBhvr>
                                          <p:to>
                                            <p:strVal val="visible"/>
                                          </p:to>
                                        </p:set>
                                        <p:anim calcmode="lin" valueType="num">
                                          <p:cBhvr>
                                            <p:cTn id="64" dur="250" fill="hold"/>
                                            <p:tgtEl>
                                              <p:spTgt spid="38"/>
                                            </p:tgtEl>
                                            <p:attrNameLst>
                                              <p:attrName>ppt_w</p:attrName>
                                            </p:attrNameLst>
                                          </p:cBhvr>
                                          <p:tavLst>
                                            <p:tav tm="0">
                                              <p:val>
                                                <p:fltVal val="0"/>
                                              </p:val>
                                            </p:tav>
                                            <p:tav tm="100000">
                                              <p:val>
                                                <p:strVal val="#ppt_w"/>
                                              </p:val>
                                            </p:tav>
                                          </p:tavLst>
                                        </p:anim>
                                        <p:anim calcmode="lin" valueType="num">
                                          <p:cBhvr>
                                            <p:cTn id="65" dur="250" fill="hold"/>
                                            <p:tgtEl>
                                              <p:spTgt spid="38"/>
                                            </p:tgtEl>
                                            <p:attrNameLst>
                                              <p:attrName>ppt_h</p:attrName>
                                            </p:attrNameLst>
                                          </p:cBhvr>
                                          <p:tavLst>
                                            <p:tav tm="0">
                                              <p:val>
                                                <p:fltVal val="0"/>
                                              </p:val>
                                            </p:tav>
                                            <p:tav tm="100000">
                                              <p:val>
                                                <p:strVal val="#ppt_h"/>
                                              </p:val>
                                            </p:tav>
                                          </p:tavLst>
                                        </p:anim>
                                        <p:anim calcmode="lin" valueType="num">
                                          <p:cBhvr>
                                            <p:cTn id="66" dur="250" fill="hold"/>
                                            <p:tgtEl>
                                              <p:spTgt spid="38"/>
                                            </p:tgtEl>
                                            <p:attrNameLst>
                                              <p:attrName>ppt_x</p:attrName>
                                            </p:attrNameLst>
                                          </p:cBhvr>
                                          <p:tavLst>
                                            <p:tav tm="0">
                                              <p:val>
                                                <p:fltVal val="0.5"/>
                                              </p:val>
                                            </p:tav>
                                            <p:tav tm="100000">
                                              <p:val>
                                                <p:strVal val="#ppt_x"/>
                                              </p:val>
                                            </p:tav>
                                          </p:tavLst>
                                        </p:anim>
                                        <p:anim calcmode="lin" valueType="num">
                                          <p:cBhvr>
                                            <p:cTn id="67" dur="250" fill="hold"/>
                                            <p:tgtEl>
                                              <p:spTgt spid="38"/>
                                            </p:tgtEl>
                                            <p:attrNameLst>
                                              <p:attrName>ppt_y</p:attrName>
                                            </p:attrNameLst>
                                          </p:cBhvr>
                                          <p:tavLst>
                                            <p:tav tm="0">
                                              <p:val>
                                                <p:fltVal val="0.5"/>
                                              </p:val>
                                            </p:tav>
                                            <p:tav tm="100000">
                                              <p:val>
                                                <p:strVal val="#ppt_y"/>
                                              </p:val>
                                            </p:tav>
                                          </p:tavLst>
                                        </p:anim>
                                      </p:childTnLst>
                                    </p:cTn>
                                  </p:par>
                                  <p:par>
                                    <p:cTn id="68" presetID="6" presetClass="emph" presetSubtype="0" fill="hold" nodeType="withEffect">
                                      <p:stCondLst>
                                        <p:cond delay="450"/>
                                      </p:stCondLst>
                                      <p:childTnLst>
                                        <p:animScale>
                                          <p:cBhvr>
                                            <p:cTn id="69" dur="150" fill="hold"/>
                                            <p:tgtEl>
                                              <p:spTgt spid="38"/>
                                            </p:tgtEl>
                                          </p:cBhvr>
                                          <p:by x="105000" y="105000"/>
                                        </p:animScale>
                                      </p:childTnLst>
                                    </p:cTn>
                                  </p:par>
                                  <p:par>
                                    <p:cTn id="70" presetID="6" presetClass="emph" presetSubtype="0" fill="hold" nodeType="withEffect">
                                      <p:stCondLst>
                                        <p:cond delay="600"/>
                                      </p:stCondLst>
                                      <p:childTnLst>
                                        <p:animScale>
                                          <p:cBhvr>
                                            <p:cTn id="71" dur="150" fill="hold"/>
                                            <p:tgtEl>
                                              <p:spTgt spid="38"/>
                                            </p:tgtEl>
                                          </p:cBhvr>
                                          <p:by x="95000" y="95000"/>
                                        </p:animScale>
                                      </p:childTnLst>
                                    </p:cTn>
                                  </p:par>
                                  <p:par>
                                    <p:cTn id="72" presetID="23" presetClass="entr" presetSubtype="528" fill="hold" nodeType="withEffect">
                                      <p:stCondLst>
                                        <p:cond delay="300"/>
                                      </p:stCondLst>
                                      <p:childTnLst>
                                        <p:set>
                                          <p:cBhvr>
                                            <p:cTn id="73" dur="1" fill="hold">
                                              <p:stCondLst>
                                                <p:cond delay="0"/>
                                              </p:stCondLst>
                                            </p:cTn>
                                            <p:tgtEl>
                                              <p:spTgt spid="40"/>
                                            </p:tgtEl>
                                            <p:attrNameLst>
                                              <p:attrName>style.visibility</p:attrName>
                                            </p:attrNameLst>
                                          </p:cBhvr>
                                          <p:to>
                                            <p:strVal val="visible"/>
                                          </p:to>
                                        </p:set>
                                        <p:anim calcmode="lin" valueType="num">
                                          <p:cBhvr>
                                            <p:cTn id="74" dur="250" fill="hold"/>
                                            <p:tgtEl>
                                              <p:spTgt spid="40"/>
                                            </p:tgtEl>
                                            <p:attrNameLst>
                                              <p:attrName>ppt_w</p:attrName>
                                            </p:attrNameLst>
                                          </p:cBhvr>
                                          <p:tavLst>
                                            <p:tav tm="0">
                                              <p:val>
                                                <p:fltVal val="0"/>
                                              </p:val>
                                            </p:tav>
                                            <p:tav tm="100000">
                                              <p:val>
                                                <p:strVal val="#ppt_w"/>
                                              </p:val>
                                            </p:tav>
                                          </p:tavLst>
                                        </p:anim>
                                        <p:anim calcmode="lin" valueType="num">
                                          <p:cBhvr>
                                            <p:cTn id="75" dur="250" fill="hold"/>
                                            <p:tgtEl>
                                              <p:spTgt spid="40"/>
                                            </p:tgtEl>
                                            <p:attrNameLst>
                                              <p:attrName>ppt_h</p:attrName>
                                            </p:attrNameLst>
                                          </p:cBhvr>
                                          <p:tavLst>
                                            <p:tav tm="0">
                                              <p:val>
                                                <p:fltVal val="0"/>
                                              </p:val>
                                            </p:tav>
                                            <p:tav tm="100000">
                                              <p:val>
                                                <p:strVal val="#ppt_h"/>
                                              </p:val>
                                            </p:tav>
                                          </p:tavLst>
                                        </p:anim>
                                        <p:anim calcmode="lin" valueType="num">
                                          <p:cBhvr>
                                            <p:cTn id="76" dur="250" fill="hold"/>
                                            <p:tgtEl>
                                              <p:spTgt spid="40"/>
                                            </p:tgtEl>
                                            <p:attrNameLst>
                                              <p:attrName>ppt_x</p:attrName>
                                            </p:attrNameLst>
                                          </p:cBhvr>
                                          <p:tavLst>
                                            <p:tav tm="0">
                                              <p:val>
                                                <p:fltVal val="0.5"/>
                                              </p:val>
                                            </p:tav>
                                            <p:tav tm="100000">
                                              <p:val>
                                                <p:strVal val="#ppt_x"/>
                                              </p:val>
                                            </p:tav>
                                          </p:tavLst>
                                        </p:anim>
                                        <p:anim calcmode="lin" valueType="num">
                                          <p:cBhvr>
                                            <p:cTn id="77" dur="250" fill="hold"/>
                                            <p:tgtEl>
                                              <p:spTgt spid="40"/>
                                            </p:tgtEl>
                                            <p:attrNameLst>
                                              <p:attrName>ppt_y</p:attrName>
                                            </p:attrNameLst>
                                          </p:cBhvr>
                                          <p:tavLst>
                                            <p:tav tm="0">
                                              <p:val>
                                                <p:fltVal val="0.5"/>
                                              </p:val>
                                            </p:tav>
                                            <p:tav tm="100000">
                                              <p:val>
                                                <p:strVal val="#ppt_y"/>
                                              </p:val>
                                            </p:tav>
                                          </p:tavLst>
                                        </p:anim>
                                      </p:childTnLst>
                                    </p:cTn>
                                  </p:par>
                                  <p:par>
                                    <p:cTn id="78" presetID="6" presetClass="emph" presetSubtype="0" fill="hold" nodeType="withEffect">
                                      <p:stCondLst>
                                        <p:cond delay="550"/>
                                      </p:stCondLst>
                                      <p:childTnLst>
                                        <p:animScale>
                                          <p:cBhvr>
                                            <p:cTn id="79" dur="150" fill="hold"/>
                                            <p:tgtEl>
                                              <p:spTgt spid="40"/>
                                            </p:tgtEl>
                                          </p:cBhvr>
                                          <p:by x="105000" y="105000"/>
                                        </p:animScale>
                                      </p:childTnLst>
                                    </p:cTn>
                                  </p:par>
                                  <p:par>
                                    <p:cTn id="80" presetID="6" presetClass="emph" presetSubtype="0" fill="hold" nodeType="withEffect">
                                      <p:stCondLst>
                                        <p:cond delay="700"/>
                                      </p:stCondLst>
                                      <p:childTnLst>
                                        <p:animScale>
                                          <p:cBhvr>
                                            <p:cTn id="81" dur="150" fill="hold"/>
                                            <p:tgtEl>
                                              <p:spTgt spid="40"/>
                                            </p:tgtEl>
                                          </p:cBhvr>
                                          <p:by x="95000" y="95000"/>
                                        </p:animScale>
                                      </p:childTnLst>
                                    </p:cTn>
                                  </p:par>
                                  <p:par>
                                    <p:cTn id="82" presetID="23" presetClass="entr" presetSubtype="528" fill="hold" nodeType="withEffect">
                                      <p:stCondLst>
                                        <p:cond delay="400"/>
                                      </p:stCondLst>
                                      <p:childTnLst>
                                        <p:set>
                                          <p:cBhvr>
                                            <p:cTn id="83" dur="1" fill="hold">
                                              <p:stCondLst>
                                                <p:cond delay="0"/>
                                              </p:stCondLst>
                                            </p:cTn>
                                            <p:tgtEl>
                                              <p:spTgt spid="39"/>
                                            </p:tgtEl>
                                            <p:attrNameLst>
                                              <p:attrName>style.visibility</p:attrName>
                                            </p:attrNameLst>
                                          </p:cBhvr>
                                          <p:to>
                                            <p:strVal val="visible"/>
                                          </p:to>
                                        </p:set>
                                        <p:anim calcmode="lin" valueType="num">
                                          <p:cBhvr>
                                            <p:cTn id="84" dur="250" fill="hold"/>
                                            <p:tgtEl>
                                              <p:spTgt spid="39"/>
                                            </p:tgtEl>
                                            <p:attrNameLst>
                                              <p:attrName>ppt_w</p:attrName>
                                            </p:attrNameLst>
                                          </p:cBhvr>
                                          <p:tavLst>
                                            <p:tav tm="0">
                                              <p:val>
                                                <p:fltVal val="0"/>
                                              </p:val>
                                            </p:tav>
                                            <p:tav tm="100000">
                                              <p:val>
                                                <p:strVal val="#ppt_w"/>
                                              </p:val>
                                            </p:tav>
                                          </p:tavLst>
                                        </p:anim>
                                        <p:anim calcmode="lin" valueType="num">
                                          <p:cBhvr>
                                            <p:cTn id="85" dur="250" fill="hold"/>
                                            <p:tgtEl>
                                              <p:spTgt spid="39"/>
                                            </p:tgtEl>
                                            <p:attrNameLst>
                                              <p:attrName>ppt_h</p:attrName>
                                            </p:attrNameLst>
                                          </p:cBhvr>
                                          <p:tavLst>
                                            <p:tav tm="0">
                                              <p:val>
                                                <p:fltVal val="0"/>
                                              </p:val>
                                            </p:tav>
                                            <p:tav tm="100000">
                                              <p:val>
                                                <p:strVal val="#ppt_h"/>
                                              </p:val>
                                            </p:tav>
                                          </p:tavLst>
                                        </p:anim>
                                        <p:anim calcmode="lin" valueType="num">
                                          <p:cBhvr>
                                            <p:cTn id="86" dur="250" fill="hold"/>
                                            <p:tgtEl>
                                              <p:spTgt spid="39"/>
                                            </p:tgtEl>
                                            <p:attrNameLst>
                                              <p:attrName>ppt_x</p:attrName>
                                            </p:attrNameLst>
                                          </p:cBhvr>
                                          <p:tavLst>
                                            <p:tav tm="0">
                                              <p:val>
                                                <p:fltVal val="0.5"/>
                                              </p:val>
                                            </p:tav>
                                            <p:tav tm="100000">
                                              <p:val>
                                                <p:strVal val="#ppt_x"/>
                                              </p:val>
                                            </p:tav>
                                          </p:tavLst>
                                        </p:anim>
                                        <p:anim calcmode="lin" valueType="num">
                                          <p:cBhvr>
                                            <p:cTn id="87" dur="250" fill="hold"/>
                                            <p:tgtEl>
                                              <p:spTgt spid="39"/>
                                            </p:tgtEl>
                                            <p:attrNameLst>
                                              <p:attrName>ppt_y</p:attrName>
                                            </p:attrNameLst>
                                          </p:cBhvr>
                                          <p:tavLst>
                                            <p:tav tm="0">
                                              <p:val>
                                                <p:fltVal val="0.5"/>
                                              </p:val>
                                            </p:tav>
                                            <p:tav tm="100000">
                                              <p:val>
                                                <p:strVal val="#ppt_y"/>
                                              </p:val>
                                            </p:tav>
                                          </p:tavLst>
                                        </p:anim>
                                      </p:childTnLst>
                                    </p:cTn>
                                  </p:par>
                                  <p:par>
                                    <p:cTn id="88" presetID="6" presetClass="emph" presetSubtype="0" fill="hold" nodeType="withEffect">
                                      <p:stCondLst>
                                        <p:cond delay="650"/>
                                      </p:stCondLst>
                                      <p:childTnLst>
                                        <p:animScale>
                                          <p:cBhvr>
                                            <p:cTn id="89" dur="150" fill="hold"/>
                                            <p:tgtEl>
                                              <p:spTgt spid="39"/>
                                            </p:tgtEl>
                                          </p:cBhvr>
                                          <p:by x="105000" y="105000"/>
                                        </p:animScale>
                                      </p:childTnLst>
                                    </p:cTn>
                                  </p:par>
                                  <p:par>
                                    <p:cTn id="90" presetID="6" presetClass="emph" presetSubtype="0" fill="hold" nodeType="withEffect">
                                      <p:stCondLst>
                                        <p:cond delay="800"/>
                                      </p:stCondLst>
                                      <p:childTnLst>
                                        <p:animScale>
                                          <p:cBhvr>
                                            <p:cTn id="91" dur="150" fill="hold"/>
                                            <p:tgtEl>
                                              <p:spTgt spid="39"/>
                                            </p:tgtEl>
                                          </p:cBhvr>
                                          <p:by x="95000" y="95000"/>
                                        </p:animScale>
                                      </p:childTnLst>
                                    </p:cTn>
                                  </p:par>
                                </p:childTnLst>
                              </p:cTn>
                            </p:par>
                            <p:par>
                              <p:cTn id="92" fill="hold">
                                <p:stCondLst>
                                  <p:cond delay="1250"/>
                                </p:stCondLst>
                                <p:childTnLst>
                                  <p:par>
                                    <p:cTn id="93" presetID="2" presetClass="entr" presetSubtype="8" fill="hold" grpId="0" nodeType="afterEffect" p14:presetBounceEnd="42857">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14:bounceEnd="42857">
                                          <p:cBhvr additive="base">
                                            <p:cTn id="95" dur="350" fill="hold"/>
                                            <p:tgtEl>
                                              <p:spTgt spid="41"/>
                                            </p:tgtEl>
                                            <p:attrNameLst>
                                              <p:attrName>ppt_x</p:attrName>
                                            </p:attrNameLst>
                                          </p:cBhvr>
                                          <p:tavLst>
                                            <p:tav tm="0">
                                              <p:val>
                                                <p:strVal val="0-#ppt_w/2"/>
                                              </p:val>
                                            </p:tav>
                                            <p:tav tm="100000">
                                              <p:val>
                                                <p:strVal val="#ppt_x"/>
                                              </p:val>
                                            </p:tav>
                                          </p:tavLst>
                                        </p:anim>
                                        <p:anim calcmode="lin" valueType="num" p14:bounceEnd="42857">
                                          <p:cBhvr additive="base">
                                            <p:cTn id="96" dur="350" fill="hold"/>
                                            <p:tgtEl>
                                              <p:spTgt spid="41"/>
                                            </p:tgtEl>
                                            <p:attrNameLst>
                                              <p:attrName>ppt_y</p:attrName>
                                            </p:attrNameLst>
                                          </p:cBhvr>
                                          <p:tavLst>
                                            <p:tav tm="0">
                                              <p:val>
                                                <p:strVal val="#ppt_y"/>
                                              </p:val>
                                            </p:tav>
                                            <p:tav tm="100000">
                                              <p:val>
                                                <p:strVal val="#ppt_y"/>
                                              </p:val>
                                            </p:tav>
                                          </p:tavLst>
                                        </p:anim>
                                      </p:childTnLst>
                                    </p:cTn>
                                  </p:par>
                                </p:childTnLst>
                              </p:cTn>
                            </p:par>
                            <p:par>
                              <p:cTn id="97" fill="hold">
                                <p:stCondLst>
                                  <p:cond delay="1600"/>
                                </p:stCondLst>
                                <p:childTnLst>
                                  <p:par>
                                    <p:cTn id="98" presetID="2" presetClass="entr" presetSubtype="2" fill="hold" grpId="0" nodeType="afterEffect" p14:presetBounceEnd="66667">
                                      <p:stCondLst>
                                        <p:cond delay="0"/>
                                      </p:stCondLst>
                                      <p:childTnLst>
                                        <p:set>
                                          <p:cBhvr>
                                            <p:cTn id="99" dur="1" fill="hold">
                                              <p:stCondLst>
                                                <p:cond delay="0"/>
                                              </p:stCondLst>
                                            </p:cTn>
                                            <p:tgtEl>
                                              <p:spTgt spid="42"/>
                                            </p:tgtEl>
                                            <p:attrNameLst>
                                              <p:attrName>style.visibility</p:attrName>
                                            </p:attrNameLst>
                                          </p:cBhvr>
                                          <p:to>
                                            <p:strVal val="visible"/>
                                          </p:to>
                                        </p:set>
                                        <p:anim calcmode="lin" valueType="num" p14:bounceEnd="66667">
                                          <p:cBhvr additive="base">
                                            <p:cTn id="100" dur="350" fill="hold"/>
                                            <p:tgtEl>
                                              <p:spTgt spid="42"/>
                                            </p:tgtEl>
                                            <p:attrNameLst>
                                              <p:attrName>ppt_x</p:attrName>
                                            </p:attrNameLst>
                                          </p:cBhvr>
                                          <p:tavLst>
                                            <p:tav tm="0">
                                              <p:val>
                                                <p:strVal val="1+#ppt_w/2"/>
                                              </p:val>
                                            </p:tav>
                                            <p:tav tm="100000">
                                              <p:val>
                                                <p:strVal val="#ppt_x"/>
                                              </p:val>
                                            </p:tav>
                                          </p:tavLst>
                                        </p:anim>
                                        <p:anim calcmode="lin" valueType="num" p14:bounceEnd="66667">
                                          <p:cBhvr additive="base">
                                            <p:cTn id="101" dur="35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41" grpId="0"/>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300"/>
                                            <p:tgtEl>
                                              <p:spTgt spid="27"/>
                                            </p:tgtEl>
                                            <p:attrNameLst>
                                              <p:attrName>ppt_x</p:attrName>
                                            </p:attrNameLst>
                                          </p:cBhvr>
                                          <p:tavLst>
                                            <p:tav tm="0">
                                              <p:val>
                                                <p:strVal val="ppt_x"/>
                                              </p:val>
                                            </p:tav>
                                            <p:tav tm="100000">
                                              <p:val>
                                                <p:strVal val="0-ppt_w/2"/>
                                              </p:val>
                                            </p:tav>
                                          </p:tavLst>
                                        </p:anim>
                                        <p:anim calcmode="lin" valueType="num">
                                          <p:cBhvr additive="base">
                                            <p:cTn id="7" dur="300"/>
                                            <p:tgtEl>
                                              <p:spTgt spid="27"/>
                                            </p:tgtEl>
                                            <p:attrNameLst>
                                              <p:attrName>ppt_y</p:attrName>
                                            </p:attrNameLst>
                                          </p:cBhvr>
                                          <p:tavLst>
                                            <p:tav tm="0">
                                              <p:val>
                                                <p:strVal val="ppt_y"/>
                                              </p:val>
                                            </p:tav>
                                            <p:tav tm="100000">
                                              <p:val>
                                                <p:strVal val="ppt_y"/>
                                              </p:val>
                                            </p:tav>
                                          </p:tavLst>
                                        </p:anim>
                                        <p:set>
                                          <p:cBhvr>
                                            <p:cTn id="8" dur="1" fill="hold">
                                              <p:stCondLst>
                                                <p:cond delay="299"/>
                                              </p:stCondLst>
                                            </p:cTn>
                                            <p:tgtEl>
                                              <p:spTgt spid="27"/>
                                            </p:tgtEl>
                                            <p:attrNameLst>
                                              <p:attrName>style.visibility</p:attrName>
                                            </p:attrNameLst>
                                          </p:cBhvr>
                                          <p:to>
                                            <p:strVal val="hidden"/>
                                          </p:to>
                                        </p:set>
                                      </p:childTnLst>
                                    </p:cTn>
                                  </p:par>
                                  <p:par>
                                    <p:cTn id="9" presetID="2" presetClass="exit" presetSubtype="8" fill="hold" nodeType="withEffect">
                                      <p:stCondLst>
                                        <p:cond delay="0"/>
                                      </p:stCondLst>
                                      <p:childTnLst>
                                        <p:anim calcmode="lin" valueType="num">
                                          <p:cBhvr additive="base">
                                            <p:cTn id="10" dur="300"/>
                                            <p:tgtEl>
                                              <p:spTgt spid="28"/>
                                            </p:tgtEl>
                                            <p:attrNameLst>
                                              <p:attrName>ppt_x</p:attrName>
                                            </p:attrNameLst>
                                          </p:cBhvr>
                                          <p:tavLst>
                                            <p:tav tm="0">
                                              <p:val>
                                                <p:strVal val="ppt_x"/>
                                              </p:val>
                                            </p:tav>
                                            <p:tav tm="100000">
                                              <p:val>
                                                <p:strVal val="0-ppt_w/2"/>
                                              </p:val>
                                            </p:tav>
                                          </p:tavLst>
                                        </p:anim>
                                        <p:anim calcmode="lin" valueType="num">
                                          <p:cBhvr additive="base">
                                            <p:cTn id="11" dur="300"/>
                                            <p:tgtEl>
                                              <p:spTgt spid="28"/>
                                            </p:tgtEl>
                                            <p:attrNameLst>
                                              <p:attrName>ppt_y</p:attrName>
                                            </p:attrNameLst>
                                          </p:cBhvr>
                                          <p:tavLst>
                                            <p:tav tm="0">
                                              <p:val>
                                                <p:strVal val="ppt_y"/>
                                              </p:val>
                                            </p:tav>
                                            <p:tav tm="100000">
                                              <p:val>
                                                <p:strVal val="ppt_y"/>
                                              </p:val>
                                            </p:tav>
                                          </p:tavLst>
                                        </p:anim>
                                        <p:set>
                                          <p:cBhvr>
                                            <p:cTn id="12" dur="1" fill="hold">
                                              <p:stCondLst>
                                                <p:cond delay="299"/>
                                              </p:stCondLst>
                                            </p:cTn>
                                            <p:tgtEl>
                                              <p:spTgt spid="28"/>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00"/>
                                            <p:tgtEl>
                                              <p:spTgt spid="29"/>
                                            </p:tgtEl>
                                            <p:attrNameLst>
                                              <p:attrName>ppt_x</p:attrName>
                                            </p:attrNameLst>
                                          </p:cBhvr>
                                          <p:tavLst>
                                            <p:tav tm="0">
                                              <p:val>
                                                <p:strVal val="ppt_x"/>
                                              </p:val>
                                            </p:tav>
                                            <p:tav tm="100000">
                                              <p:val>
                                                <p:strVal val="0-ppt_w/2"/>
                                              </p:val>
                                            </p:tav>
                                          </p:tavLst>
                                        </p:anim>
                                        <p:anim calcmode="lin" valueType="num">
                                          <p:cBhvr additive="base">
                                            <p:cTn id="15" dur="300"/>
                                            <p:tgtEl>
                                              <p:spTgt spid="29"/>
                                            </p:tgtEl>
                                            <p:attrNameLst>
                                              <p:attrName>ppt_y</p:attrName>
                                            </p:attrNameLst>
                                          </p:cBhvr>
                                          <p:tavLst>
                                            <p:tav tm="0">
                                              <p:val>
                                                <p:strVal val="ppt_y"/>
                                              </p:val>
                                            </p:tav>
                                            <p:tav tm="100000">
                                              <p:val>
                                                <p:strVal val="ppt_y"/>
                                              </p:val>
                                            </p:tav>
                                          </p:tavLst>
                                        </p:anim>
                                        <p:set>
                                          <p:cBhvr>
                                            <p:cTn id="16" dur="1" fill="hold">
                                              <p:stCondLst>
                                                <p:cond delay="299"/>
                                              </p:stCondLst>
                                            </p:cTn>
                                            <p:tgtEl>
                                              <p:spTgt spid="29"/>
                                            </p:tgtEl>
                                            <p:attrNameLst>
                                              <p:attrName>style.visibility</p:attrName>
                                            </p:attrNameLst>
                                          </p:cBhvr>
                                          <p:to>
                                            <p:strVal val="hidden"/>
                                          </p:to>
                                        </p:set>
                                      </p:childTnLst>
                                    </p:cTn>
                                  </p:par>
                                  <p:par>
                                    <p:cTn id="17" presetID="2" presetClass="exit" presetSubtype="8" fill="hold" nodeType="withEffect">
                                      <p:stCondLst>
                                        <p:cond delay="0"/>
                                      </p:stCondLst>
                                      <p:childTnLst>
                                        <p:anim calcmode="lin" valueType="num">
                                          <p:cBhvr additive="base">
                                            <p:cTn id="18" dur="300"/>
                                            <p:tgtEl>
                                              <p:spTgt spid="30"/>
                                            </p:tgtEl>
                                            <p:attrNameLst>
                                              <p:attrName>ppt_x</p:attrName>
                                            </p:attrNameLst>
                                          </p:cBhvr>
                                          <p:tavLst>
                                            <p:tav tm="0">
                                              <p:val>
                                                <p:strVal val="ppt_x"/>
                                              </p:val>
                                            </p:tav>
                                            <p:tav tm="100000">
                                              <p:val>
                                                <p:strVal val="0-ppt_w/2"/>
                                              </p:val>
                                            </p:tav>
                                          </p:tavLst>
                                        </p:anim>
                                        <p:anim calcmode="lin" valueType="num">
                                          <p:cBhvr additive="base">
                                            <p:cTn id="19" dur="300"/>
                                            <p:tgtEl>
                                              <p:spTgt spid="30"/>
                                            </p:tgtEl>
                                            <p:attrNameLst>
                                              <p:attrName>ppt_y</p:attrName>
                                            </p:attrNameLst>
                                          </p:cBhvr>
                                          <p:tavLst>
                                            <p:tav tm="0">
                                              <p:val>
                                                <p:strVal val="ppt_y"/>
                                              </p:val>
                                            </p:tav>
                                            <p:tav tm="100000">
                                              <p:val>
                                                <p:strVal val="ppt_y"/>
                                              </p:val>
                                            </p:tav>
                                          </p:tavLst>
                                        </p:anim>
                                        <p:set>
                                          <p:cBhvr>
                                            <p:cTn id="20" dur="1" fill="hold">
                                              <p:stCondLst>
                                                <p:cond delay="299"/>
                                              </p:stCondLst>
                                            </p:cTn>
                                            <p:tgtEl>
                                              <p:spTgt spid="30"/>
                                            </p:tgtEl>
                                            <p:attrNameLst>
                                              <p:attrName>style.visibility</p:attrName>
                                            </p:attrNameLst>
                                          </p:cBhvr>
                                          <p:to>
                                            <p:strVal val="hidden"/>
                                          </p:to>
                                        </p:set>
                                      </p:childTnLst>
                                    </p:cTn>
                                  </p:par>
                                  <p:par>
                                    <p:cTn id="21" presetID="2" presetClass="exit" presetSubtype="8" fill="hold" nodeType="withEffect">
                                      <p:stCondLst>
                                        <p:cond delay="0"/>
                                      </p:stCondLst>
                                      <p:childTnLst>
                                        <p:anim calcmode="lin" valueType="num">
                                          <p:cBhvr additive="base">
                                            <p:cTn id="22" dur="300"/>
                                            <p:tgtEl>
                                              <p:spTgt spid="31"/>
                                            </p:tgtEl>
                                            <p:attrNameLst>
                                              <p:attrName>ppt_x</p:attrName>
                                            </p:attrNameLst>
                                          </p:cBhvr>
                                          <p:tavLst>
                                            <p:tav tm="0">
                                              <p:val>
                                                <p:strVal val="ppt_x"/>
                                              </p:val>
                                            </p:tav>
                                            <p:tav tm="100000">
                                              <p:val>
                                                <p:strVal val="0-ppt_w/2"/>
                                              </p:val>
                                            </p:tav>
                                          </p:tavLst>
                                        </p:anim>
                                        <p:anim calcmode="lin" valueType="num">
                                          <p:cBhvr additive="base">
                                            <p:cTn id="23" dur="300"/>
                                            <p:tgtEl>
                                              <p:spTgt spid="31"/>
                                            </p:tgtEl>
                                            <p:attrNameLst>
                                              <p:attrName>ppt_y</p:attrName>
                                            </p:attrNameLst>
                                          </p:cBhvr>
                                          <p:tavLst>
                                            <p:tav tm="0">
                                              <p:val>
                                                <p:strVal val="ppt_y"/>
                                              </p:val>
                                            </p:tav>
                                            <p:tav tm="100000">
                                              <p:val>
                                                <p:strVal val="ppt_y"/>
                                              </p:val>
                                            </p:tav>
                                          </p:tavLst>
                                        </p:anim>
                                        <p:set>
                                          <p:cBhvr>
                                            <p:cTn id="24" dur="1" fill="hold">
                                              <p:stCondLst>
                                                <p:cond delay="299"/>
                                              </p:stCondLst>
                                            </p:cTn>
                                            <p:tgtEl>
                                              <p:spTgt spid="31"/>
                                            </p:tgtEl>
                                            <p:attrNameLst>
                                              <p:attrName>style.visibility</p:attrName>
                                            </p:attrNameLst>
                                          </p:cBhvr>
                                          <p:to>
                                            <p:strVal val="hidden"/>
                                          </p:to>
                                        </p:set>
                                      </p:childTnLst>
                                    </p:cTn>
                                  </p:par>
                                  <p:par>
                                    <p:cTn id="25" presetID="2" presetClass="exit" presetSubtype="8" fill="hold" grpId="0" nodeType="withEffect">
                                      <p:stCondLst>
                                        <p:cond delay="0"/>
                                      </p:stCondLst>
                                      <p:childTnLst>
                                        <p:anim calcmode="lin" valueType="num">
                                          <p:cBhvr additive="base">
                                            <p:cTn id="26" dur="300"/>
                                            <p:tgtEl>
                                              <p:spTgt spid="32"/>
                                            </p:tgtEl>
                                            <p:attrNameLst>
                                              <p:attrName>ppt_x</p:attrName>
                                            </p:attrNameLst>
                                          </p:cBhvr>
                                          <p:tavLst>
                                            <p:tav tm="0">
                                              <p:val>
                                                <p:strVal val="ppt_x"/>
                                              </p:val>
                                            </p:tav>
                                            <p:tav tm="100000">
                                              <p:val>
                                                <p:strVal val="0-ppt_w/2"/>
                                              </p:val>
                                            </p:tav>
                                          </p:tavLst>
                                        </p:anim>
                                        <p:anim calcmode="lin" valueType="num">
                                          <p:cBhvr additive="base">
                                            <p:cTn id="27" dur="300"/>
                                            <p:tgtEl>
                                              <p:spTgt spid="32"/>
                                            </p:tgtEl>
                                            <p:attrNameLst>
                                              <p:attrName>ppt_y</p:attrName>
                                            </p:attrNameLst>
                                          </p:cBhvr>
                                          <p:tavLst>
                                            <p:tav tm="0">
                                              <p:val>
                                                <p:strVal val="ppt_y"/>
                                              </p:val>
                                            </p:tav>
                                            <p:tav tm="100000">
                                              <p:val>
                                                <p:strVal val="ppt_y"/>
                                              </p:val>
                                            </p:tav>
                                          </p:tavLst>
                                        </p:anim>
                                        <p:set>
                                          <p:cBhvr>
                                            <p:cTn id="28" dur="1" fill="hold">
                                              <p:stCondLst>
                                                <p:cond delay="299"/>
                                              </p:stCondLst>
                                            </p:cTn>
                                            <p:tgtEl>
                                              <p:spTgt spid="32"/>
                                            </p:tgtEl>
                                            <p:attrNameLst>
                                              <p:attrName>style.visibility</p:attrName>
                                            </p:attrNameLst>
                                          </p:cBhvr>
                                          <p:to>
                                            <p:strVal val="hidden"/>
                                          </p:to>
                                        </p:set>
                                      </p:childTnLst>
                                    </p:cTn>
                                  </p:par>
                                  <p:par>
                                    <p:cTn id="29" presetID="2" presetClass="exit" presetSubtype="8" fill="hold" grpId="0" nodeType="withEffect">
                                      <p:stCondLst>
                                        <p:cond delay="0"/>
                                      </p:stCondLst>
                                      <p:childTnLst>
                                        <p:anim calcmode="lin" valueType="num">
                                          <p:cBhvr additive="base">
                                            <p:cTn id="30" dur="300"/>
                                            <p:tgtEl>
                                              <p:spTgt spid="33"/>
                                            </p:tgtEl>
                                            <p:attrNameLst>
                                              <p:attrName>ppt_x</p:attrName>
                                            </p:attrNameLst>
                                          </p:cBhvr>
                                          <p:tavLst>
                                            <p:tav tm="0">
                                              <p:val>
                                                <p:strVal val="ppt_x"/>
                                              </p:val>
                                            </p:tav>
                                            <p:tav tm="100000">
                                              <p:val>
                                                <p:strVal val="0-ppt_w/2"/>
                                              </p:val>
                                            </p:tav>
                                          </p:tavLst>
                                        </p:anim>
                                        <p:anim calcmode="lin" valueType="num">
                                          <p:cBhvr additive="base">
                                            <p:cTn id="31" dur="300"/>
                                            <p:tgtEl>
                                              <p:spTgt spid="33"/>
                                            </p:tgtEl>
                                            <p:attrNameLst>
                                              <p:attrName>ppt_y</p:attrName>
                                            </p:attrNameLst>
                                          </p:cBhvr>
                                          <p:tavLst>
                                            <p:tav tm="0">
                                              <p:val>
                                                <p:strVal val="ppt_y"/>
                                              </p:val>
                                            </p:tav>
                                            <p:tav tm="100000">
                                              <p:val>
                                                <p:strVal val="ppt_y"/>
                                              </p:val>
                                            </p:tav>
                                          </p:tavLst>
                                        </p:anim>
                                        <p:set>
                                          <p:cBhvr>
                                            <p:cTn id="32" dur="1" fill="hold">
                                              <p:stCondLst>
                                                <p:cond delay="299"/>
                                              </p:stCondLst>
                                            </p:cTn>
                                            <p:tgtEl>
                                              <p:spTgt spid="33"/>
                                            </p:tgtEl>
                                            <p:attrNameLst>
                                              <p:attrName>style.visibility</p:attrName>
                                            </p:attrNameLst>
                                          </p:cBhvr>
                                          <p:to>
                                            <p:strVal val="hidden"/>
                                          </p:to>
                                        </p:set>
                                      </p:childTnLst>
                                    </p:cTn>
                                  </p:par>
                                  <p:par>
                                    <p:cTn id="33" presetID="2" presetClass="exit" presetSubtype="8" fill="hold" grpId="0" nodeType="withEffect">
                                      <p:stCondLst>
                                        <p:cond delay="0"/>
                                      </p:stCondLst>
                                      <p:childTnLst>
                                        <p:anim calcmode="lin" valueType="num">
                                          <p:cBhvr additive="base">
                                            <p:cTn id="34" dur="300"/>
                                            <p:tgtEl>
                                              <p:spTgt spid="34"/>
                                            </p:tgtEl>
                                            <p:attrNameLst>
                                              <p:attrName>ppt_x</p:attrName>
                                            </p:attrNameLst>
                                          </p:cBhvr>
                                          <p:tavLst>
                                            <p:tav tm="0">
                                              <p:val>
                                                <p:strVal val="ppt_x"/>
                                              </p:val>
                                            </p:tav>
                                            <p:tav tm="100000">
                                              <p:val>
                                                <p:strVal val="0-ppt_w/2"/>
                                              </p:val>
                                            </p:tav>
                                          </p:tavLst>
                                        </p:anim>
                                        <p:anim calcmode="lin" valueType="num">
                                          <p:cBhvr additive="base">
                                            <p:cTn id="35" dur="300"/>
                                            <p:tgtEl>
                                              <p:spTgt spid="34"/>
                                            </p:tgtEl>
                                            <p:attrNameLst>
                                              <p:attrName>ppt_y</p:attrName>
                                            </p:attrNameLst>
                                          </p:cBhvr>
                                          <p:tavLst>
                                            <p:tav tm="0">
                                              <p:val>
                                                <p:strVal val="ppt_y"/>
                                              </p:val>
                                            </p:tav>
                                            <p:tav tm="100000">
                                              <p:val>
                                                <p:strVal val="ppt_y"/>
                                              </p:val>
                                            </p:tav>
                                          </p:tavLst>
                                        </p:anim>
                                        <p:set>
                                          <p:cBhvr>
                                            <p:cTn id="36" dur="1" fill="hold">
                                              <p:stCondLst>
                                                <p:cond delay="299"/>
                                              </p:stCondLst>
                                            </p:cTn>
                                            <p:tgtEl>
                                              <p:spTgt spid="34"/>
                                            </p:tgtEl>
                                            <p:attrNameLst>
                                              <p:attrName>style.visibility</p:attrName>
                                            </p:attrNameLst>
                                          </p:cBhvr>
                                          <p:to>
                                            <p:strVal val="hidden"/>
                                          </p:to>
                                        </p:set>
                                      </p:childTnLst>
                                    </p:cTn>
                                  </p:par>
                                  <p:par>
                                    <p:cTn id="37" presetID="2" presetClass="exit" presetSubtype="8" fill="hold" grpId="0" nodeType="withEffect">
                                      <p:stCondLst>
                                        <p:cond delay="0"/>
                                      </p:stCondLst>
                                      <p:childTnLst>
                                        <p:anim calcmode="lin" valueType="num">
                                          <p:cBhvr additive="base">
                                            <p:cTn id="38" dur="300"/>
                                            <p:tgtEl>
                                              <p:spTgt spid="35"/>
                                            </p:tgtEl>
                                            <p:attrNameLst>
                                              <p:attrName>ppt_x</p:attrName>
                                            </p:attrNameLst>
                                          </p:cBhvr>
                                          <p:tavLst>
                                            <p:tav tm="0">
                                              <p:val>
                                                <p:strVal val="ppt_x"/>
                                              </p:val>
                                            </p:tav>
                                            <p:tav tm="100000">
                                              <p:val>
                                                <p:strVal val="0-ppt_w/2"/>
                                              </p:val>
                                            </p:tav>
                                          </p:tavLst>
                                        </p:anim>
                                        <p:anim calcmode="lin" valueType="num">
                                          <p:cBhvr additive="base">
                                            <p:cTn id="39" dur="300"/>
                                            <p:tgtEl>
                                              <p:spTgt spid="35"/>
                                            </p:tgtEl>
                                            <p:attrNameLst>
                                              <p:attrName>ppt_y</p:attrName>
                                            </p:attrNameLst>
                                          </p:cBhvr>
                                          <p:tavLst>
                                            <p:tav tm="0">
                                              <p:val>
                                                <p:strVal val="ppt_y"/>
                                              </p:val>
                                            </p:tav>
                                            <p:tav tm="100000">
                                              <p:val>
                                                <p:strVal val="ppt_y"/>
                                              </p:val>
                                            </p:tav>
                                          </p:tavLst>
                                        </p:anim>
                                        <p:set>
                                          <p:cBhvr>
                                            <p:cTn id="40" dur="1" fill="hold">
                                              <p:stCondLst>
                                                <p:cond delay="299"/>
                                              </p:stCondLst>
                                            </p:cTn>
                                            <p:tgtEl>
                                              <p:spTgt spid="35"/>
                                            </p:tgtEl>
                                            <p:attrNameLst>
                                              <p:attrName>style.visibility</p:attrName>
                                            </p:attrNameLst>
                                          </p:cBhvr>
                                          <p:to>
                                            <p:strVal val="hidden"/>
                                          </p:to>
                                        </p:set>
                                      </p:childTnLst>
                                    </p:cTn>
                                  </p:par>
                                </p:childTnLst>
                              </p:cTn>
                            </p:par>
                            <p:par>
                              <p:cTn id="41" fill="hold">
                                <p:stCondLst>
                                  <p:cond delay="300"/>
                                </p:stCondLst>
                                <p:childTnLst>
                                  <p:par>
                                    <p:cTn id="42" presetID="23" presetClass="entr" presetSubtype="528" fill="hold" nodeType="after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p:cTn id="44" dur="250" fill="hold"/>
                                            <p:tgtEl>
                                              <p:spTgt spid="37"/>
                                            </p:tgtEl>
                                            <p:attrNameLst>
                                              <p:attrName>ppt_w</p:attrName>
                                            </p:attrNameLst>
                                          </p:cBhvr>
                                          <p:tavLst>
                                            <p:tav tm="0">
                                              <p:val>
                                                <p:fltVal val="0"/>
                                              </p:val>
                                            </p:tav>
                                            <p:tav tm="100000">
                                              <p:val>
                                                <p:strVal val="#ppt_w"/>
                                              </p:val>
                                            </p:tav>
                                          </p:tavLst>
                                        </p:anim>
                                        <p:anim calcmode="lin" valueType="num">
                                          <p:cBhvr>
                                            <p:cTn id="45" dur="250" fill="hold"/>
                                            <p:tgtEl>
                                              <p:spTgt spid="37"/>
                                            </p:tgtEl>
                                            <p:attrNameLst>
                                              <p:attrName>ppt_h</p:attrName>
                                            </p:attrNameLst>
                                          </p:cBhvr>
                                          <p:tavLst>
                                            <p:tav tm="0">
                                              <p:val>
                                                <p:fltVal val="0"/>
                                              </p:val>
                                            </p:tav>
                                            <p:tav tm="100000">
                                              <p:val>
                                                <p:strVal val="#ppt_h"/>
                                              </p:val>
                                            </p:tav>
                                          </p:tavLst>
                                        </p:anim>
                                        <p:anim calcmode="lin" valueType="num">
                                          <p:cBhvr>
                                            <p:cTn id="46" dur="250" fill="hold"/>
                                            <p:tgtEl>
                                              <p:spTgt spid="37"/>
                                            </p:tgtEl>
                                            <p:attrNameLst>
                                              <p:attrName>ppt_x</p:attrName>
                                            </p:attrNameLst>
                                          </p:cBhvr>
                                          <p:tavLst>
                                            <p:tav tm="0">
                                              <p:val>
                                                <p:fltVal val="0.5"/>
                                              </p:val>
                                            </p:tav>
                                            <p:tav tm="100000">
                                              <p:val>
                                                <p:strVal val="#ppt_x"/>
                                              </p:val>
                                            </p:tav>
                                          </p:tavLst>
                                        </p:anim>
                                        <p:anim calcmode="lin" valueType="num">
                                          <p:cBhvr>
                                            <p:cTn id="47" dur="250" fill="hold"/>
                                            <p:tgtEl>
                                              <p:spTgt spid="37"/>
                                            </p:tgtEl>
                                            <p:attrNameLst>
                                              <p:attrName>ppt_y</p:attrName>
                                            </p:attrNameLst>
                                          </p:cBhvr>
                                          <p:tavLst>
                                            <p:tav tm="0">
                                              <p:val>
                                                <p:fltVal val="0.5"/>
                                              </p:val>
                                            </p:tav>
                                            <p:tav tm="100000">
                                              <p:val>
                                                <p:strVal val="#ppt_y"/>
                                              </p:val>
                                            </p:tav>
                                          </p:tavLst>
                                        </p:anim>
                                      </p:childTnLst>
                                    </p:cTn>
                                  </p:par>
                                  <p:par>
                                    <p:cTn id="48" presetID="6" presetClass="emph" presetSubtype="0" fill="hold" nodeType="withEffect">
                                      <p:stCondLst>
                                        <p:cond delay="250"/>
                                      </p:stCondLst>
                                      <p:childTnLst>
                                        <p:animScale>
                                          <p:cBhvr>
                                            <p:cTn id="49" dur="150" fill="hold"/>
                                            <p:tgtEl>
                                              <p:spTgt spid="37"/>
                                            </p:tgtEl>
                                          </p:cBhvr>
                                          <p:by x="105000" y="105000"/>
                                        </p:animScale>
                                      </p:childTnLst>
                                    </p:cTn>
                                  </p:par>
                                  <p:par>
                                    <p:cTn id="50" presetID="6" presetClass="emph" presetSubtype="0" fill="hold" nodeType="withEffect">
                                      <p:stCondLst>
                                        <p:cond delay="400"/>
                                      </p:stCondLst>
                                      <p:childTnLst>
                                        <p:animScale>
                                          <p:cBhvr>
                                            <p:cTn id="51" dur="150" fill="hold"/>
                                            <p:tgtEl>
                                              <p:spTgt spid="37"/>
                                            </p:tgtEl>
                                          </p:cBhvr>
                                          <p:by x="95000" y="95000"/>
                                        </p:animScale>
                                      </p:childTnLst>
                                    </p:cTn>
                                  </p:par>
                                  <p:par>
                                    <p:cTn id="52" presetID="23" presetClass="entr" presetSubtype="528" fill="hold" nodeType="withEffect">
                                      <p:stCondLst>
                                        <p:cond delay="100"/>
                                      </p:stCondLst>
                                      <p:childTnLst>
                                        <p:set>
                                          <p:cBhvr>
                                            <p:cTn id="53" dur="1" fill="hold">
                                              <p:stCondLst>
                                                <p:cond delay="0"/>
                                              </p:stCondLst>
                                            </p:cTn>
                                            <p:tgtEl>
                                              <p:spTgt spid="36"/>
                                            </p:tgtEl>
                                            <p:attrNameLst>
                                              <p:attrName>style.visibility</p:attrName>
                                            </p:attrNameLst>
                                          </p:cBhvr>
                                          <p:to>
                                            <p:strVal val="visible"/>
                                          </p:to>
                                        </p:set>
                                        <p:anim calcmode="lin" valueType="num">
                                          <p:cBhvr>
                                            <p:cTn id="54" dur="250" fill="hold"/>
                                            <p:tgtEl>
                                              <p:spTgt spid="36"/>
                                            </p:tgtEl>
                                            <p:attrNameLst>
                                              <p:attrName>ppt_w</p:attrName>
                                            </p:attrNameLst>
                                          </p:cBhvr>
                                          <p:tavLst>
                                            <p:tav tm="0">
                                              <p:val>
                                                <p:fltVal val="0"/>
                                              </p:val>
                                            </p:tav>
                                            <p:tav tm="100000">
                                              <p:val>
                                                <p:strVal val="#ppt_w"/>
                                              </p:val>
                                            </p:tav>
                                          </p:tavLst>
                                        </p:anim>
                                        <p:anim calcmode="lin" valueType="num">
                                          <p:cBhvr>
                                            <p:cTn id="55" dur="250" fill="hold"/>
                                            <p:tgtEl>
                                              <p:spTgt spid="36"/>
                                            </p:tgtEl>
                                            <p:attrNameLst>
                                              <p:attrName>ppt_h</p:attrName>
                                            </p:attrNameLst>
                                          </p:cBhvr>
                                          <p:tavLst>
                                            <p:tav tm="0">
                                              <p:val>
                                                <p:fltVal val="0"/>
                                              </p:val>
                                            </p:tav>
                                            <p:tav tm="100000">
                                              <p:val>
                                                <p:strVal val="#ppt_h"/>
                                              </p:val>
                                            </p:tav>
                                          </p:tavLst>
                                        </p:anim>
                                        <p:anim calcmode="lin" valueType="num">
                                          <p:cBhvr>
                                            <p:cTn id="56" dur="250" fill="hold"/>
                                            <p:tgtEl>
                                              <p:spTgt spid="36"/>
                                            </p:tgtEl>
                                            <p:attrNameLst>
                                              <p:attrName>ppt_x</p:attrName>
                                            </p:attrNameLst>
                                          </p:cBhvr>
                                          <p:tavLst>
                                            <p:tav tm="0">
                                              <p:val>
                                                <p:fltVal val="0.5"/>
                                              </p:val>
                                            </p:tav>
                                            <p:tav tm="100000">
                                              <p:val>
                                                <p:strVal val="#ppt_x"/>
                                              </p:val>
                                            </p:tav>
                                          </p:tavLst>
                                        </p:anim>
                                        <p:anim calcmode="lin" valueType="num">
                                          <p:cBhvr>
                                            <p:cTn id="57" dur="250" fill="hold"/>
                                            <p:tgtEl>
                                              <p:spTgt spid="36"/>
                                            </p:tgtEl>
                                            <p:attrNameLst>
                                              <p:attrName>ppt_y</p:attrName>
                                            </p:attrNameLst>
                                          </p:cBhvr>
                                          <p:tavLst>
                                            <p:tav tm="0">
                                              <p:val>
                                                <p:fltVal val="0.5"/>
                                              </p:val>
                                            </p:tav>
                                            <p:tav tm="100000">
                                              <p:val>
                                                <p:strVal val="#ppt_y"/>
                                              </p:val>
                                            </p:tav>
                                          </p:tavLst>
                                        </p:anim>
                                      </p:childTnLst>
                                    </p:cTn>
                                  </p:par>
                                  <p:par>
                                    <p:cTn id="58" presetID="6" presetClass="emph" presetSubtype="0" fill="hold" nodeType="withEffect">
                                      <p:stCondLst>
                                        <p:cond delay="350"/>
                                      </p:stCondLst>
                                      <p:childTnLst>
                                        <p:animScale>
                                          <p:cBhvr>
                                            <p:cTn id="59" dur="150" fill="hold"/>
                                            <p:tgtEl>
                                              <p:spTgt spid="36"/>
                                            </p:tgtEl>
                                          </p:cBhvr>
                                          <p:by x="105000" y="105000"/>
                                        </p:animScale>
                                      </p:childTnLst>
                                    </p:cTn>
                                  </p:par>
                                  <p:par>
                                    <p:cTn id="60" presetID="6" presetClass="emph" presetSubtype="0" fill="hold" nodeType="withEffect">
                                      <p:stCondLst>
                                        <p:cond delay="500"/>
                                      </p:stCondLst>
                                      <p:childTnLst>
                                        <p:animScale>
                                          <p:cBhvr>
                                            <p:cTn id="61" dur="150" fill="hold"/>
                                            <p:tgtEl>
                                              <p:spTgt spid="36"/>
                                            </p:tgtEl>
                                          </p:cBhvr>
                                          <p:by x="95000" y="95000"/>
                                        </p:animScale>
                                      </p:childTnLst>
                                    </p:cTn>
                                  </p:par>
                                  <p:par>
                                    <p:cTn id="62" presetID="23" presetClass="entr" presetSubtype="528" fill="hold" nodeType="withEffect">
                                      <p:stCondLst>
                                        <p:cond delay="200"/>
                                      </p:stCondLst>
                                      <p:childTnLst>
                                        <p:set>
                                          <p:cBhvr>
                                            <p:cTn id="63" dur="1" fill="hold">
                                              <p:stCondLst>
                                                <p:cond delay="0"/>
                                              </p:stCondLst>
                                            </p:cTn>
                                            <p:tgtEl>
                                              <p:spTgt spid="38"/>
                                            </p:tgtEl>
                                            <p:attrNameLst>
                                              <p:attrName>style.visibility</p:attrName>
                                            </p:attrNameLst>
                                          </p:cBhvr>
                                          <p:to>
                                            <p:strVal val="visible"/>
                                          </p:to>
                                        </p:set>
                                        <p:anim calcmode="lin" valueType="num">
                                          <p:cBhvr>
                                            <p:cTn id="64" dur="250" fill="hold"/>
                                            <p:tgtEl>
                                              <p:spTgt spid="38"/>
                                            </p:tgtEl>
                                            <p:attrNameLst>
                                              <p:attrName>ppt_w</p:attrName>
                                            </p:attrNameLst>
                                          </p:cBhvr>
                                          <p:tavLst>
                                            <p:tav tm="0">
                                              <p:val>
                                                <p:fltVal val="0"/>
                                              </p:val>
                                            </p:tav>
                                            <p:tav tm="100000">
                                              <p:val>
                                                <p:strVal val="#ppt_w"/>
                                              </p:val>
                                            </p:tav>
                                          </p:tavLst>
                                        </p:anim>
                                        <p:anim calcmode="lin" valueType="num">
                                          <p:cBhvr>
                                            <p:cTn id="65" dur="250" fill="hold"/>
                                            <p:tgtEl>
                                              <p:spTgt spid="38"/>
                                            </p:tgtEl>
                                            <p:attrNameLst>
                                              <p:attrName>ppt_h</p:attrName>
                                            </p:attrNameLst>
                                          </p:cBhvr>
                                          <p:tavLst>
                                            <p:tav tm="0">
                                              <p:val>
                                                <p:fltVal val="0"/>
                                              </p:val>
                                            </p:tav>
                                            <p:tav tm="100000">
                                              <p:val>
                                                <p:strVal val="#ppt_h"/>
                                              </p:val>
                                            </p:tav>
                                          </p:tavLst>
                                        </p:anim>
                                        <p:anim calcmode="lin" valueType="num">
                                          <p:cBhvr>
                                            <p:cTn id="66" dur="250" fill="hold"/>
                                            <p:tgtEl>
                                              <p:spTgt spid="38"/>
                                            </p:tgtEl>
                                            <p:attrNameLst>
                                              <p:attrName>ppt_x</p:attrName>
                                            </p:attrNameLst>
                                          </p:cBhvr>
                                          <p:tavLst>
                                            <p:tav tm="0">
                                              <p:val>
                                                <p:fltVal val="0.5"/>
                                              </p:val>
                                            </p:tav>
                                            <p:tav tm="100000">
                                              <p:val>
                                                <p:strVal val="#ppt_x"/>
                                              </p:val>
                                            </p:tav>
                                          </p:tavLst>
                                        </p:anim>
                                        <p:anim calcmode="lin" valueType="num">
                                          <p:cBhvr>
                                            <p:cTn id="67" dur="250" fill="hold"/>
                                            <p:tgtEl>
                                              <p:spTgt spid="38"/>
                                            </p:tgtEl>
                                            <p:attrNameLst>
                                              <p:attrName>ppt_y</p:attrName>
                                            </p:attrNameLst>
                                          </p:cBhvr>
                                          <p:tavLst>
                                            <p:tav tm="0">
                                              <p:val>
                                                <p:fltVal val="0.5"/>
                                              </p:val>
                                            </p:tav>
                                            <p:tav tm="100000">
                                              <p:val>
                                                <p:strVal val="#ppt_y"/>
                                              </p:val>
                                            </p:tav>
                                          </p:tavLst>
                                        </p:anim>
                                      </p:childTnLst>
                                    </p:cTn>
                                  </p:par>
                                  <p:par>
                                    <p:cTn id="68" presetID="6" presetClass="emph" presetSubtype="0" fill="hold" nodeType="withEffect">
                                      <p:stCondLst>
                                        <p:cond delay="450"/>
                                      </p:stCondLst>
                                      <p:childTnLst>
                                        <p:animScale>
                                          <p:cBhvr>
                                            <p:cTn id="69" dur="150" fill="hold"/>
                                            <p:tgtEl>
                                              <p:spTgt spid="38"/>
                                            </p:tgtEl>
                                          </p:cBhvr>
                                          <p:by x="105000" y="105000"/>
                                        </p:animScale>
                                      </p:childTnLst>
                                    </p:cTn>
                                  </p:par>
                                  <p:par>
                                    <p:cTn id="70" presetID="6" presetClass="emph" presetSubtype="0" fill="hold" nodeType="withEffect">
                                      <p:stCondLst>
                                        <p:cond delay="600"/>
                                      </p:stCondLst>
                                      <p:childTnLst>
                                        <p:animScale>
                                          <p:cBhvr>
                                            <p:cTn id="71" dur="150" fill="hold"/>
                                            <p:tgtEl>
                                              <p:spTgt spid="38"/>
                                            </p:tgtEl>
                                          </p:cBhvr>
                                          <p:by x="95000" y="95000"/>
                                        </p:animScale>
                                      </p:childTnLst>
                                    </p:cTn>
                                  </p:par>
                                  <p:par>
                                    <p:cTn id="72" presetID="23" presetClass="entr" presetSubtype="528" fill="hold" nodeType="withEffect">
                                      <p:stCondLst>
                                        <p:cond delay="300"/>
                                      </p:stCondLst>
                                      <p:childTnLst>
                                        <p:set>
                                          <p:cBhvr>
                                            <p:cTn id="73" dur="1" fill="hold">
                                              <p:stCondLst>
                                                <p:cond delay="0"/>
                                              </p:stCondLst>
                                            </p:cTn>
                                            <p:tgtEl>
                                              <p:spTgt spid="40"/>
                                            </p:tgtEl>
                                            <p:attrNameLst>
                                              <p:attrName>style.visibility</p:attrName>
                                            </p:attrNameLst>
                                          </p:cBhvr>
                                          <p:to>
                                            <p:strVal val="visible"/>
                                          </p:to>
                                        </p:set>
                                        <p:anim calcmode="lin" valueType="num">
                                          <p:cBhvr>
                                            <p:cTn id="74" dur="250" fill="hold"/>
                                            <p:tgtEl>
                                              <p:spTgt spid="40"/>
                                            </p:tgtEl>
                                            <p:attrNameLst>
                                              <p:attrName>ppt_w</p:attrName>
                                            </p:attrNameLst>
                                          </p:cBhvr>
                                          <p:tavLst>
                                            <p:tav tm="0">
                                              <p:val>
                                                <p:fltVal val="0"/>
                                              </p:val>
                                            </p:tav>
                                            <p:tav tm="100000">
                                              <p:val>
                                                <p:strVal val="#ppt_w"/>
                                              </p:val>
                                            </p:tav>
                                          </p:tavLst>
                                        </p:anim>
                                        <p:anim calcmode="lin" valueType="num">
                                          <p:cBhvr>
                                            <p:cTn id="75" dur="250" fill="hold"/>
                                            <p:tgtEl>
                                              <p:spTgt spid="40"/>
                                            </p:tgtEl>
                                            <p:attrNameLst>
                                              <p:attrName>ppt_h</p:attrName>
                                            </p:attrNameLst>
                                          </p:cBhvr>
                                          <p:tavLst>
                                            <p:tav tm="0">
                                              <p:val>
                                                <p:fltVal val="0"/>
                                              </p:val>
                                            </p:tav>
                                            <p:tav tm="100000">
                                              <p:val>
                                                <p:strVal val="#ppt_h"/>
                                              </p:val>
                                            </p:tav>
                                          </p:tavLst>
                                        </p:anim>
                                        <p:anim calcmode="lin" valueType="num">
                                          <p:cBhvr>
                                            <p:cTn id="76" dur="250" fill="hold"/>
                                            <p:tgtEl>
                                              <p:spTgt spid="40"/>
                                            </p:tgtEl>
                                            <p:attrNameLst>
                                              <p:attrName>ppt_x</p:attrName>
                                            </p:attrNameLst>
                                          </p:cBhvr>
                                          <p:tavLst>
                                            <p:tav tm="0">
                                              <p:val>
                                                <p:fltVal val="0.5"/>
                                              </p:val>
                                            </p:tav>
                                            <p:tav tm="100000">
                                              <p:val>
                                                <p:strVal val="#ppt_x"/>
                                              </p:val>
                                            </p:tav>
                                          </p:tavLst>
                                        </p:anim>
                                        <p:anim calcmode="lin" valueType="num">
                                          <p:cBhvr>
                                            <p:cTn id="77" dur="250" fill="hold"/>
                                            <p:tgtEl>
                                              <p:spTgt spid="40"/>
                                            </p:tgtEl>
                                            <p:attrNameLst>
                                              <p:attrName>ppt_y</p:attrName>
                                            </p:attrNameLst>
                                          </p:cBhvr>
                                          <p:tavLst>
                                            <p:tav tm="0">
                                              <p:val>
                                                <p:fltVal val="0.5"/>
                                              </p:val>
                                            </p:tav>
                                            <p:tav tm="100000">
                                              <p:val>
                                                <p:strVal val="#ppt_y"/>
                                              </p:val>
                                            </p:tav>
                                          </p:tavLst>
                                        </p:anim>
                                      </p:childTnLst>
                                    </p:cTn>
                                  </p:par>
                                  <p:par>
                                    <p:cTn id="78" presetID="6" presetClass="emph" presetSubtype="0" fill="hold" nodeType="withEffect">
                                      <p:stCondLst>
                                        <p:cond delay="550"/>
                                      </p:stCondLst>
                                      <p:childTnLst>
                                        <p:animScale>
                                          <p:cBhvr>
                                            <p:cTn id="79" dur="150" fill="hold"/>
                                            <p:tgtEl>
                                              <p:spTgt spid="40"/>
                                            </p:tgtEl>
                                          </p:cBhvr>
                                          <p:by x="105000" y="105000"/>
                                        </p:animScale>
                                      </p:childTnLst>
                                    </p:cTn>
                                  </p:par>
                                  <p:par>
                                    <p:cTn id="80" presetID="6" presetClass="emph" presetSubtype="0" fill="hold" nodeType="withEffect">
                                      <p:stCondLst>
                                        <p:cond delay="700"/>
                                      </p:stCondLst>
                                      <p:childTnLst>
                                        <p:animScale>
                                          <p:cBhvr>
                                            <p:cTn id="81" dur="150" fill="hold"/>
                                            <p:tgtEl>
                                              <p:spTgt spid="40"/>
                                            </p:tgtEl>
                                          </p:cBhvr>
                                          <p:by x="95000" y="95000"/>
                                        </p:animScale>
                                      </p:childTnLst>
                                    </p:cTn>
                                  </p:par>
                                  <p:par>
                                    <p:cTn id="82" presetID="23" presetClass="entr" presetSubtype="528" fill="hold" nodeType="withEffect">
                                      <p:stCondLst>
                                        <p:cond delay="400"/>
                                      </p:stCondLst>
                                      <p:childTnLst>
                                        <p:set>
                                          <p:cBhvr>
                                            <p:cTn id="83" dur="1" fill="hold">
                                              <p:stCondLst>
                                                <p:cond delay="0"/>
                                              </p:stCondLst>
                                            </p:cTn>
                                            <p:tgtEl>
                                              <p:spTgt spid="39"/>
                                            </p:tgtEl>
                                            <p:attrNameLst>
                                              <p:attrName>style.visibility</p:attrName>
                                            </p:attrNameLst>
                                          </p:cBhvr>
                                          <p:to>
                                            <p:strVal val="visible"/>
                                          </p:to>
                                        </p:set>
                                        <p:anim calcmode="lin" valueType="num">
                                          <p:cBhvr>
                                            <p:cTn id="84" dur="250" fill="hold"/>
                                            <p:tgtEl>
                                              <p:spTgt spid="39"/>
                                            </p:tgtEl>
                                            <p:attrNameLst>
                                              <p:attrName>ppt_w</p:attrName>
                                            </p:attrNameLst>
                                          </p:cBhvr>
                                          <p:tavLst>
                                            <p:tav tm="0">
                                              <p:val>
                                                <p:fltVal val="0"/>
                                              </p:val>
                                            </p:tav>
                                            <p:tav tm="100000">
                                              <p:val>
                                                <p:strVal val="#ppt_w"/>
                                              </p:val>
                                            </p:tav>
                                          </p:tavLst>
                                        </p:anim>
                                        <p:anim calcmode="lin" valueType="num">
                                          <p:cBhvr>
                                            <p:cTn id="85" dur="250" fill="hold"/>
                                            <p:tgtEl>
                                              <p:spTgt spid="39"/>
                                            </p:tgtEl>
                                            <p:attrNameLst>
                                              <p:attrName>ppt_h</p:attrName>
                                            </p:attrNameLst>
                                          </p:cBhvr>
                                          <p:tavLst>
                                            <p:tav tm="0">
                                              <p:val>
                                                <p:fltVal val="0"/>
                                              </p:val>
                                            </p:tav>
                                            <p:tav tm="100000">
                                              <p:val>
                                                <p:strVal val="#ppt_h"/>
                                              </p:val>
                                            </p:tav>
                                          </p:tavLst>
                                        </p:anim>
                                        <p:anim calcmode="lin" valueType="num">
                                          <p:cBhvr>
                                            <p:cTn id="86" dur="250" fill="hold"/>
                                            <p:tgtEl>
                                              <p:spTgt spid="39"/>
                                            </p:tgtEl>
                                            <p:attrNameLst>
                                              <p:attrName>ppt_x</p:attrName>
                                            </p:attrNameLst>
                                          </p:cBhvr>
                                          <p:tavLst>
                                            <p:tav tm="0">
                                              <p:val>
                                                <p:fltVal val="0.5"/>
                                              </p:val>
                                            </p:tav>
                                            <p:tav tm="100000">
                                              <p:val>
                                                <p:strVal val="#ppt_x"/>
                                              </p:val>
                                            </p:tav>
                                          </p:tavLst>
                                        </p:anim>
                                        <p:anim calcmode="lin" valueType="num">
                                          <p:cBhvr>
                                            <p:cTn id="87" dur="250" fill="hold"/>
                                            <p:tgtEl>
                                              <p:spTgt spid="39"/>
                                            </p:tgtEl>
                                            <p:attrNameLst>
                                              <p:attrName>ppt_y</p:attrName>
                                            </p:attrNameLst>
                                          </p:cBhvr>
                                          <p:tavLst>
                                            <p:tav tm="0">
                                              <p:val>
                                                <p:fltVal val="0.5"/>
                                              </p:val>
                                            </p:tav>
                                            <p:tav tm="100000">
                                              <p:val>
                                                <p:strVal val="#ppt_y"/>
                                              </p:val>
                                            </p:tav>
                                          </p:tavLst>
                                        </p:anim>
                                      </p:childTnLst>
                                    </p:cTn>
                                  </p:par>
                                  <p:par>
                                    <p:cTn id="88" presetID="6" presetClass="emph" presetSubtype="0" fill="hold" nodeType="withEffect">
                                      <p:stCondLst>
                                        <p:cond delay="650"/>
                                      </p:stCondLst>
                                      <p:childTnLst>
                                        <p:animScale>
                                          <p:cBhvr>
                                            <p:cTn id="89" dur="150" fill="hold"/>
                                            <p:tgtEl>
                                              <p:spTgt spid="39"/>
                                            </p:tgtEl>
                                          </p:cBhvr>
                                          <p:by x="105000" y="105000"/>
                                        </p:animScale>
                                      </p:childTnLst>
                                    </p:cTn>
                                  </p:par>
                                  <p:par>
                                    <p:cTn id="90" presetID="6" presetClass="emph" presetSubtype="0" fill="hold" nodeType="withEffect">
                                      <p:stCondLst>
                                        <p:cond delay="800"/>
                                      </p:stCondLst>
                                      <p:childTnLst>
                                        <p:animScale>
                                          <p:cBhvr>
                                            <p:cTn id="91" dur="150" fill="hold"/>
                                            <p:tgtEl>
                                              <p:spTgt spid="39"/>
                                            </p:tgtEl>
                                          </p:cBhvr>
                                          <p:by x="95000" y="95000"/>
                                        </p:animScale>
                                      </p:childTnLst>
                                    </p:cTn>
                                  </p:par>
                                </p:childTnLst>
                              </p:cTn>
                            </p:par>
                            <p:par>
                              <p:cTn id="92" fill="hold">
                                <p:stCondLst>
                                  <p:cond delay="1250"/>
                                </p:stCondLst>
                                <p:childTnLst>
                                  <p:par>
                                    <p:cTn id="93" presetID="2" presetClass="entr" presetSubtype="8" fill="hold" grpId="0" nodeType="after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additive="base">
                                            <p:cTn id="95" dur="350" fill="hold"/>
                                            <p:tgtEl>
                                              <p:spTgt spid="41"/>
                                            </p:tgtEl>
                                            <p:attrNameLst>
                                              <p:attrName>ppt_x</p:attrName>
                                            </p:attrNameLst>
                                          </p:cBhvr>
                                          <p:tavLst>
                                            <p:tav tm="0">
                                              <p:val>
                                                <p:strVal val="0-#ppt_w/2"/>
                                              </p:val>
                                            </p:tav>
                                            <p:tav tm="100000">
                                              <p:val>
                                                <p:strVal val="#ppt_x"/>
                                              </p:val>
                                            </p:tav>
                                          </p:tavLst>
                                        </p:anim>
                                        <p:anim calcmode="lin" valueType="num">
                                          <p:cBhvr additive="base">
                                            <p:cTn id="96" dur="350" fill="hold"/>
                                            <p:tgtEl>
                                              <p:spTgt spid="41"/>
                                            </p:tgtEl>
                                            <p:attrNameLst>
                                              <p:attrName>ppt_y</p:attrName>
                                            </p:attrNameLst>
                                          </p:cBhvr>
                                          <p:tavLst>
                                            <p:tav tm="0">
                                              <p:val>
                                                <p:strVal val="#ppt_y"/>
                                              </p:val>
                                            </p:tav>
                                            <p:tav tm="100000">
                                              <p:val>
                                                <p:strVal val="#ppt_y"/>
                                              </p:val>
                                            </p:tav>
                                          </p:tavLst>
                                        </p:anim>
                                      </p:childTnLst>
                                    </p:cTn>
                                  </p:par>
                                </p:childTnLst>
                              </p:cTn>
                            </p:par>
                            <p:par>
                              <p:cTn id="97" fill="hold">
                                <p:stCondLst>
                                  <p:cond delay="1600"/>
                                </p:stCondLst>
                                <p:childTnLst>
                                  <p:par>
                                    <p:cTn id="98" presetID="2" presetClass="entr" presetSubtype="2" fill="hold" grpId="0" nodeType="afterEffect">
                                      <p:stCondLst>
                                        <p:cond delay="0"/>
                                      </p:stCondLst>
                                      <p:childTnLst>
                                        <p:set>
                                          <p:cBhvr>
                                            <p:cTn id="99" dur="1" fill="hold">
                                              <p:stCondLst>
                                                <p:cond delay="0"/>
                                              </p:stCondLst>
                                            </p:cTn>
                                            <p:tgtEl>
                                              <p:spTgt spid="42"/>
                                            </p:tgtEl>
                                            <p:attrNameLst>
                                              <p:attrName>style.visibility</p:attrName>
                                            </p:attrNameLst>
                                          </p:cBhvr>
                                          <p:to>
                                            <p:strVal val="visible"/>
                                          </p:to>
                                        </p:set>
                                        <p:anim calcmode="lin" valueType="num">
                                          <p:cBhvr additive="base">
                                            <p:cTn id="100" dur="350" fill="hold"/>
                                            <p:tgtEl>
                                              <p:spTgt spid="42"/>
                                            </p:tgtEl>
                                            <p:attrNameLst>
                                              <p:attrName>ppt_x</p:attrName>
                                            </p:attrNameLst>
                                          </p:cBhvr>
                                          <p:tavLst>
                                            <p:tav tm="0">
                                              <p:val>
                                                <p:strVal val="1+#ppt_w/2"/>
                                              </p:val>
                                            </p:tav>
                                            <p:tav tm="100000">
                                              <p:val>
                                                <p:strVal val="#ppt_x"/>
                                              </p:val>
                                            </p:tav>
                                          </p:tavLst>
                                        </p:anim>
                                        <p:anim calcmode="lin" valueType="num">
                                          <p:cBhvr additive="base">
                                            <p:cTn id="101" dur="35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41" grpId="0"/>
          <p:bldP spid="42"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图片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8576" y="865196"/>
            <a:ext cx="2137472" cy="16031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97" name="图片 9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572" y="876024"/>
            <a:ext cx="2123032" cy="159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98" name="图片 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47" y="2697104"/>
            <a:ext cx="2143685" cy="1607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99" name="图片 98"/>
          <p:cNvPicPr>
            <a:picLocks noChangeAspect="1"/>
          </p:cNvPicPr>
          <p:nvPr/>
        </p:nvPicPr>
        <p:blipFill rotWithShape="1">
          <a:blip r:embed="rId6" cstate="print">
            <a:extLst>
              <a:ext uri="{28A0092B-C50C-407E-A947-70E740481C1C}">
                <a14:useLocalDpi xmlns:a14="http://schemas.microsoft.com/office/drawing/2010/main" val="0"/>
              </a:ext>
            </a:extLst>
          </a:blip>
          <a:srcRect t="1797" r="11417"/>
          <a:stretch/>
        </p:blipFill>
        <p:spPr>
          <a:xfrm>
            <a:off x="4880892" y="862732"/>
            <a:ext cx="4106698" cy="34421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00" name="图片 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9466" y="2697103"/>
            <a:ext cx="2143683" cy="1607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01" name="文本框 100"/>
          <p:cNvSpPr txBox="1"/>
          <p:nvPr/>
        </p:nvSpPr>
        <p:spPr>
          <a:xfrm rot="20935787">
            <a:off x="1149280" y="4010409"/>
            <a:ext cx="1660793" cy="854080"/>
          </a:xfrm>
          <a:prstGeom prst="rect">
            <a:avLst/>
          </a:prstGeom>
          <a:noFill/>
        </p:spPr>
        <p:txBody>
          <a:bodyPr wrap="square" rtlCol="0">
            <a:spAutoFit/>
          </a:bodyPr>
          <a:lstStyle>
            <a:defPPr>
              <a:defRPr lang="zh-CN"/>
            </a:defPPr>
            <a:lvl1pPr algn="ctr">
              <a:defRPr sz="6600" b="1">
                <a:solidFill>
                  <a:srgbClr val="CE302D"/>
                </a:solidFill>
              </a:defRPr>
            </a:lvl1pPr>
          </a:lstStyle>
          <a:p>
            <a:r>
              <a:rPr lang="zh-CN" altLang="en-US" sz="4950" dirty="0">
                <a:solidFill>
                  <a:srgbClr val="C00000"/>
                </a:solidFill>
                <a:latin typeface="微软雅黑" panose="020B0503020204020204" pitchFamily="34" charset="-122"/>
                <a:ea typeface="微软雅黑" panose="020B0503020204020204" pitchFamily="34" charset="-122"/>
              </a:rPr>
              <a:t>四区</a:t>
            </a:r>
          </a:p>
        </p:txBody>
      </p:sp>
      <p:sp>
        <p:nvSpPr>
          <p:cNvPr id="102" name="文本框 101"/>
          <p:cNvSpPr txBox="1"/>
          <p:nvPr/>
        </p:nvSpPr>
        <p:spPr>
          <a:xfrm rot="773930">
            <a:off x="6265150" y="531209"/>
            <a:ext cx="1660793" cy="854080"/>
          </a:xfrm>
          <a:prstGeom prst="rect">
            <a:avLst/>
          </a:prstGeom>
          <a:noFill/>
        </p:spPr>
        <p:txBody>
          <a:bodyPr wrap="square" rtlCol="0">
            <a:spAutoFit/>
          </a:bodyPr>
          <a:lstStyle>
            <a:defPPr>
              <a:defRPr lang="zh-CN"/>
            </a:defPPr>
            <a:lvl1pPr algn="ctr">
              <a:defRPr sz="6600" b="1">
                <a:solidFill>
                  <a:srgbClr val="CE302D"/>
                </a:solidFill>
              </a:defRPr>
            </a:lvl1pPr>
          </a:lstStyle>
          <a:p>
            <a:r>
              <a:rPr lang="zh-CN" altLang="en-US" sz="4950" dirty="0">
                <a:solidFill>
                  <a:srgbClr val="C00000"/>
                </a:solidFill>
                <a:latin typeface="微软雅黑" panose="020B0503020204020204" pitchFamily="34" charset="-122"/>
                <a:ea typeface="微软雅黑" panose="020B0503020204020204" pitchFamily="34" charset="-122"/>
              </a:rPr>
              <a:t>八园</a:t>
            </a:r>
          </a:p>
        </p:txBody>
      </p:sp>
      <p:pic>
        <p:nvPicPr>
          <p:cNvPr id="106" name="图片 105"/>
          <p:cNvPicPr>
            <a:picLocks noChangeAspect="1"/>
          </p:cNvPicPr>
          <p:nvPr/>
        </p:nvPicPr>
        <p:blipFill rotWithShape="1">
          <a:blip r:embed="rId8" cstate="print">
            <a:extLst>
              <a:ext uri="{28A0092B-C50C-407E-A947-70E740481C1C}">
                <a14:useLocalDpi xmlns:a14="http://schemas.microsoft.com/office/drawing/2010/main" val="0"/>
              </a:ext>
            </a:extLst>
          </a:blip>
          <a:srcRect l="44764" t="2889" r="-1"/>
          <a:stretch/>
        </p:blipFill>
        <p:spPr>
          <a:xfrm>
            <a:off x="5867723" y="639159"/>
            <a:ext cx="3084929" cy="3608956"/>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p:spPr>
      </p:pic>
      <p:pic>
        <p:nvPicPr>
          <p:cNvPr id="107" name="图片 10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135835">
            <a:off x="3747185" y="1393199"/>
            <a:ext cx="1663496" cy="2484977"/>
          </a:xfrm>
          <a:prstGeom prst="rect">
            <a:avLst/>
          </a:prstGeom>
          <a:solidFill>
            <a:srgbClr val="FFFFFF">
              <a:shade val="85000"/>
            </a:srgbClr>
          </a:solidFill>
          <a:ln w="88900" cap="sq">
            <a:solidFill>
              <a:srgbClr val="FFFFFF"/>
            </a:solidFill>
            <a:miter lim="800000"/>
          </a:ln>
          <a:effectLst>
            <a:outerShdw blurRad="127000" dist="50800" sx="103000" sy="103000" algn="ctr" rotWithShape="0">
              <a:prstClr val="black">
                <a:alpha val="30000"/>
              </a:prstClr>
            </a:outerShdw>
          </a:effectLst>
        </p:spPr>
      </p:pic>
      <p:pic>
        <p:nvPicPr>
          <p:cNvPr id="108" name="图片 10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87616" y="988837"/>
            <a:ext cx="1665063" cy="2487317"/>
          </a:xfrm>
          <a:prstGeom prst="rect">
            <a:avLst/>
          </a:prstGeom>
          <a:solidFill>
            <a:srgbClr val="FFFFFF">
              <a:shade val="85000"/>
            </a:srgbClr>
          </a:solidFill>
          <a:ln w="88900" cap="sq">
            <a:solidFill>
              <a:srgbClr val="FFFFFF"/>
            </a:solidFill>
            <a:miter lim="800000"/>
          </a:ln>
          <a:effectLst>
            <a:outerShdw blurRad="127000" dist="50800" sx="103000" sy="103000" algn="ctr" rotWithShape="0">
              <a:prstClr val="black">
                <a:alpha val="30000"/>
              </a:prstClr>
            </a:outerShdw>
          </a:effectLst>
        </p:spPr>
      </p:pic>
      <p:pic>
        <p:nvPicPr>
          <p:cNvPr id="109" name="图片 10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628883">
            <a:off x="497379" y="1379296"/>
            <a:ext cx="1656749" cy="2474897"/>
          </a:xfrm>
          <a:prstGeom prst="rect">
            <a:avLst/>
          </a:prstGeom>
          <a:solidFill>
            <a:srgbClr val="FFFFFF">
              <a:shade val="85000"/>
            </a:srgbClr>
          </a:solidFill>
          <a:ln w="88900" cap="sq">
            <a:solidFill>
              <a:srgbClr val="FFFFFF"/>
            </a:solidFill>
            <a:miter lim="800000"/>
          </a:ln>
          <a:effectLst>
            <a:outerShdw blurRad="127000" dist="50800" sx="103000" sy="103000" algn="ctr" rotWithShape="0">
              <a:prstClr val="black">
                <a:alpha val="30000"/>
              </a:prstClr>
            </a:outerShdw>
          </a:effectLst>
        </p:spPr>
      </p:pic>
      <p:sp>
        <p:nvSpPr>
          <p:cNvPr id="110" name="文本框 109"/>
          <p:cNvSpPr txBox="1"/>
          <p:nvPr/>
        </p:nvSpPr>
        <p:spPr>
          <a:xfrm>
            <a:off x="1357474" y="3251913"/>
            <a:ext cx="3184682" cy="1200329"/>
          </a:xfrm>
          <a:prstGeom prst="rect">
            <a:avLst/>
          </a:prstGeom>
          <a:noFill/>
        </p:spPr>
        <p:txBody>
          <a:bodyPr wrap="square" rtlCol="0">
            <a:spAutoFit/>
          </a:bodyPr>
          <a:lstStyle>
            <a:defPPr>
              <a:defRPr lang="zh-CN"/>
            </a:defPPr>
            <a:lvl1pPr algn="ctr">
              <a:defRPr sz="6600" b="1">
                <a:solidFill>
                  <a:srgbClr val="CE302D"/>
                </a:solidFill>
              </a:defRPr>
            </a:lvl1pPr>
          </a:lstStyle>
          <a:p>
            <a:r>
              <a:rPr lang="zh-CN" altLang="en-US" sz="3600" dirty="0">
                <a:solidFill>
                  <a:prstClr val="black"/>
                </a:solidFill>
                <a:latin typeface="微软雅黑" panose="020B0503020204020204" pitchFamily="34" charset="-122"/>
                <a:ea typeface="微软雅黑" panose="020B0503020204020204" pitchFamily="34" charset="-122"/>
              </a:rPr>
              <a:t>课程</a:t>
            </a:r>
            <a:r>
              <a:rPr lang="en-US" altLang="zh-CN" sz="7200" dirty="0">
                <a:latin typeface="微软雅黑" panose="020B0503020204020204" pitchFamily="34" charset="-122"/>
                <a:ea typeface="微软雅黑" panose="020B0503020204020204" pitchFamily="34" charset="-122"/>
              </a:rPr>
              <a:t>30</a:t>
            </a:r>
            <a:r>
              <a:rPr lang="zh-CN" altLang="en-US" sz="3600" dirty="0">
                <a:solidFill>
                  <a:prstClr val="black"/>
                </a:solidFill>
                <a:latin typeface="微软雅黑" panose="020B0503020204020204" pitchFamily="34" charset="-122"/>
                <a:ea typeface="微软雅黑" panose="020B0503020204020204" pitchFamily="34" charset="-122"/>
              </a:rPr>
              <a:t>余门</a:t>
            </a:r>
            <a:endParaRPr lang="zh-CN" altLang="en-US" sz="6000" dirty="0">
              <a:solidFill>
                <a:prstClr val="black"/>
              </a:solidFill>
              <a:latin typeface="微软雅黑" panose="020B0503020204020204" pitchFamily="34" charset="-122"/>
              <a:ea typeface="微软雅黑" panose="020B0503020204020204" pitchFamily="34" charset="-122"/>
            </a:endParaRPr>
          </a:p>
        </p:txBody>
      </p:sp>
      <p:sp>
        <p:nvSpPr>
          <p:cNvPr id="111" name="文本框 110"/>
          <p:cNvSpPr txBox="1"/>
          <p:nvPr/>
        </p:nvSpPr>
        <p:spPr>
          <a:xfrm>
            <a:off x="5515487" y="4494340"/>
            <a:ext cx="3510000" cy="485240"/>
          </a:xfrm>
          <a:prstGeom prst="roundRect">
            <a:avLst/>
          </a:prstGeom>
          <a:solidFill>
            <a:srgbClr val="C00000"/>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algn="ctr">
              <a:defRPr sz="3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100" dirty="0">
                <a:solidFill>
                  <a:prstClr val="white"/>
                </a:solidFill>
                <a:latin typeface="微软雅黑" panose="020B0503020204020204" pitchFamily="34" charset="-122"/>
                <a:ea typeface="微软雅黑" panose="020B0503020204020204" pitchFamily="34" charset="-122"/>
              </a:rPr>
              <a:t>学农基地的社会实践课程</a:t>
            </a:r>
          </a:p>
        </p:txBody>
      </p:sp>
      <p:sp>
        <p:nvSpPr>
          <p:cNvPr id="18" name="文本框 17"/>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19"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spTree>
    <p:extLst>
      <p:ext uri="{BB962C8B-B14F-4D97-AF65-F5344CB8AC3E}">
        <p14:creationId xmlns:p14="http://schemas.microsoft.com/office/powerpoint/2010/main" val="4032185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withEffect">
                                      <p:stCondLst>
                                        <p:cond delay="0"/>
                                      </p:stCondLst>
                                      <p:childTnLst>
                                        <p:anim calcmode="lin" valueType="num">
                                          <p:cBhvr additive="base">
                                            <p:cTn id="6" dur="300"/>
                                            <p:tgtEl>
                                              <p:spTgt spid="97"/>
                                            </p:tgtEl>
                                            <p:attrNameLst>
                                              <p:attrName>ppt_x</p:attrName>
                                            </p:attrNameLst>
                                          </p:cBhvr>
                                          <p:tavLst>
                                            <p:tav tm="0">
                                              <p:val>
                                                <p:strVal val="ppt_x"/>
                                              </p:val>
                                            </p:tav>
                                            <p:tav tm="100000">
                                              <p:val>
                                                <p:strVal val="1+ppt_w/2"/>
                                              </p:val>
                                            </p:tav>
                                          </p:tavLst>
                                        </p:anim>
                                        <p:anim calcmode="lin" valueType="num">
                                          <p:cBhvr additive="base">
                                            <p:cTn id="7" dur="300"/>
                                            <p:tgtEl>
                                              <p:spTgt spid="97"/>
                                            </p:tgtEl>
                                            <p:attrNameLst>
                                              <p:attrName>ppt_y</p:attrName>
                                            </p:attrNameLst>
                                          </p:cBhvr>
                                          <p:tavLst>
                                            <p:tav tm="0">
                                              <p:val>
                                                <p:strVal val="ppt_y"/>
                                              </p:val>
                                            </p:tav>
                                            <p:tav tm="100000">
                                              <p:val>
                                                <p:strVal val="ppt_y"/>
                                              </p:val>
                                            </p:tav>
                                          </p:tavLst>
                                        </p:anim>
                                        <p:set>
                                          <p:cBhvr>
                                            <p:cTn id="8" dur="1" fill="hold">
                                              <p:stCondLst>
                                                <p:cond delay="299"/>
                                              </p:stCondLst>
                                            </p:cTn>
                                            <p:tgtEl>
                                              <p:spTgt spid="97"/>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300"/>
                                            <p:tgtEl>
                                              <p:spTgt spid="96"/>
                                            </p:tgtEl>
                                            <p:attrNameLst>
                                              <p:attrName>ppt_x</p:attrName>
                                            </p:attrNameLst>
                                          </p:cBhvr>
                                          <p:tavLst>
                                            <p:tav tm="0">
                                              <p:val>
                                                <p:strVal val="ppt_x"/>
                                              </p:val>
                                            </p:tav>
                                            <p:tav tm="100000">
                                              <p:val>
                                                <p:strVal val="1+ppt_w/2"/>
                                              </p:val>
                                            </p:tav>
                                          </p:tavLst>
                                        </p:anim>
                                        <p:anim calcmode="lin" valueType="num">
                                          <p:cBhvr additive="base">
                                            <p:cTn id="11" dur="300"/>
                                            <p:tgtEl>
                                              <p:spTgt spid="96"/>
                                            </p:tgtEl>
                                            <p:attrNameLst>
                                              <p:attrName>ppt_y</p:attrName>
                                            </p:attrNameLst>
                                          </p:cBhvr>
                                          <p:tavLst>
                                            <p:tav tm="0">
                                              <p:val>
                                                <p:strVal val="ppt_y"/>
                                              </p:val>
                                            </p:tav>
                                            <p:tav tm="100000">
                                              <p:val>
                                                <p:strVal val="ppt_y"/>
                                              </p:val>
                                            </p:tav>
                                          </p:tavLst>
                                        </p:anim>
                                        <p:set>
                                          <p:cBhvr>
                                            <p:cTn id="12" dur="1" fill="hold">
                                              <p:stCondLst>
                                                <p:cond delay="299"/>
                                              </p:stCondLst>
                                            </p:cTn>
                                            <p:tgtEl>
                                              <p:spTgt spid="96"/>
                                            </p:tgtEl>
                                            <p:attrNameLst>
                                              <p:attrName>style.visibility</p:attrName>
                                            </p:attrNameLst>
                                          </p:cBhvr>
                                          <p:to>
                                            <p:strVal val="hidden"/>
                                          </p:to>
                                        </p:set>
                                      </p:childTnLst>
                                    </p:cTn>
                                  </p:par>
                                  <p:par>
                                    <p:cTn id="13" presetID="2" presetClass="exit" presetSubtype="2" fill="hold" nodeType="withEffect">
                                      <p:stCondLst>
                                        <p:cond delay="0"/>
                                      </p:stCondLst>
                                      <p:childTnLst>
                                        <p:anim calcmode="lin" valueType="num">
                                          <p:cBhvr additive="base">
                                            <p:cTn id="14" dur="300"/>
                                            <p:tgtEl>
                                              <p:spTgt spid="98"/>
                                            </p:tgtEl>
                                            <p:attrNameLst>
                                              <p:attrName>ppt_x</p:attrName>
                                            </p:attrNameLst>
                                          </p:cBhvr>
                                          <p:tavLst>
                                            <p:tav tm="0">
                                              <p:val>
                                                <p:strVal val="ppt_x"/>
                                              </p:val>
                                            </p:tav>
                                            <p:tav tm="100000">
                                              <p:val>
                                                <p:strVal val="1+ppt_w/2"/>
                                              </p:val>
                                            </p:tav>
                                          </p:tavLst>
                                        </p:anim>
                                        <p:anim calcmode="lin" valueType="num">
                                          <p:cBhvr additive="base">
                                            <p:cTn id="15" dur="300"/>
                                            <p:tgtEl>
                                              <p:spTgt spid="98"/>
                                            </p:tgtEl>
                                            <p:attrNameLst>
                                              <p:attrName>ppt_y</p:attrName>
                                            </p:attrNameLst>
                                          </p:cBhvr>
                                          <p:tavLst>
                                            <p:tav tm="0">
                                              <p:val>
                                                <p:strVal val="ppt_y"/>
                                              </p:val>
                                            </p:tav>
                                            <p:tav tm="100000">
                                              <p:val>
                                                <p:strVal val="ppt_y"/>
                                              </p:val>
                                            </p:tav>
                                          </p:tavLst>
                                        </p:anim>
                                        <p:set>
                                          <p:cBhvr>
                                            <p:cTn id="16" dur="1" fill="hold">
                                              <p:stCondLst>
                                                <p:cond delay="299"/>
                                              </p:stCondLst>
                                            </p:cTn>
                                            <p:tgtEl>
                                              <p:spTgt spid="98"/>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300"/>
                                            <p:tgtEl>
                                              <p:spTgt spid="100"/>
                                            </p:tgtEl>
                                            <p:attrNameLst>
                                              <p:attrName>ppt_x</p:attrName>
                                            </p:attrNameLst>
                                          </p:cBhvr>
                                          <p:tavLst>
                                            <p:tav tm="0">
                                              <p:val>
                                                <p:strVal val="ppt_x"/>
                                              </p:val>
                                            </p:tav>
                                            <p:tav tm="100000">
                                              <p:val>
                                                <p:strVal val="1+ppt_w/2"/>
                                              </p:val>
                                            </p:tav>
                                          </p:tavLst>
                                        </p:anim>
                                        <p:anim calcmode="lin" valueType="num">
                                          <p:cBhvr additive="base">
                                            <p:cTn id="19" dur="300"/>
                                            <p:tgtEl>
                                              <p:spTgt spid="100"/>
                                            </p:tgtEl>
                                            <p:attrNameLst>
                                              <p:attrName>ppt_y</p:attrName>
                                            </p:attrNameLst>
                                          </p:cBhvr>
                                          <p:tavLst>
                                            <p:tav tm="0">
                                              <p:val>
                                                <p:strVal val="ppt_y"/>
                                              </p:val>
                                            </p:tav>
                                            <p:tav tm="100000">
                                              <p:val>
                                                <p:strVal val="ppt_y"/>
                                              </p:val>
                                            </p:tav>
                                          </p:tavLst>
                                        </p:anim>
                                        <p:set>
                                          <p:cBhvr>
                                            <p:cTn id="20" dur="1" fill="hold">
                                              <p:stCondLst>
                                                <p:cond delay="299"/>
                                              </p:stCondLst>
                                            </p:cTn>
                                            <p:tgtEl>
                                              <p:spTgt spid="100"/>
                                            </p:tgtEl>
                                            <p:attrNameLst>
                                              <p:attrName>style.visibility</p:attrName>
                                            </p:attrNameLst>
                                          </p:cBhvr>
                                          <p:to>
                                            <p:strVal val="hidden"/>
                                          </p:to>
                                        </p:set>
                                      </p:childTnLst>
                                    </p:cTn>
                                  </p:par>
                                  <p:par>
                                    <p:cTn id="21" presetID="2" presetClass="exit" presetSubtype="2" fill="hold" nodeType="withEffect">
                                      <p:stCondLst>
                                        <p:cond delay="0"/>
                                      </p:stCondLst>
                                      <p:childTnLst>
                                        <p:anim calcmode="lin" valueType="num">
                                          <p:cBhvr additive="base">
                                            <p:cTn id="22" dur="300"/>
                                            <p:tgtEl>
                                              <p:spTgt spid="99"/>
                                            </p:tgtEl>
                                            <p:attrNameLst>
                                              <p:attrName>ppt_x</p:attrName>
                                            </p:attrNameLst>
                                          </p:cBhvr>
                                          <p:tavLst>
                                            <p:tav tm="0">
                                              <p:val>
                                                <p:strVal val="ppt_x"/>
                                              </p:val>
                                            </p:tav>
                                            <p:tav tm="100000">
                                              <p:val>
                                                <p:strVal val="1+ppt_w/2"/>
                                              </p:val>
                                            </p:tav>
                                          </p:tavLst>
                                        </p:anim>
                                        <p:anim calcmode="lin" valueType="num">
                                          <p:cBhvr additive="base">
                                            <p:cTn id="23" dur="300"/>
                                            <p:tgtEl>
                                              <p:spTgt spid="99"/>
                                            </p:tgtEl>
                                            <p:attrNameLst>
                                              <p:attrName>ppt_y</p:attrName>
                                            </p:attrNameLst>
                                          </p:cBhvr>
                                          <p:tavLst>
                                            <p:tav tm="0">
                                              <p:val>
                                                <p:strVal val="ppt_y"/>
                                              </p:val>
                                            </p:tav>
                                            <p:tav tm="100000">
                                              <p:val>
                                                <p:strVal val="ppt_y"/>
                                              </p:val>
                                            </p:tav>
                                          </p:tavLst>
                                        </p:anim>
                                        <p:set>
                                          <p:cBhvr>
                                            <p:cTn id="24" dur="1" fill="hold">
                                              <p:stCondLst>
                                                <p:cond delay="299"/>
                                              </p:stCondLst>
                                            </p:cTn>
                                            <p:tgtEl>
                                              <p:spTgt spid="99"/>
                                            </p:tgtEl>
                                            <p:attrNameLst>
                                              <p:attrName>style.visibility</p:attrName>
                                            </p:attrNameLst>
                                          </p:cBhvr>
                                          <p:to>
                                            <p:strVal val="hidden"/>
                                          </p:to>
                                        </p:set>
                                      </p:childTnLst>
                                    </p:cTn>
                                  </p:par>
                                  <p:par>
                                    <p:cTn id="25" presetID="2" presetClass="exit" presetSubtype="2" fill="hold" grpId="0" nodeType="withEffect">
                                      <p:stCondLst>
                                        <p:cond delay="0"/>
                                      </p:stCondLst>
                                      <p:childTnLst>
                                        <p:anim calcmode="lin" valueType="num">
                                          <p:cBhvr additive="base">
                                            <p:cTn id="26" dur="300"/>
                                            <p:tgtEl>
                                              <p:spTgt spid="101"/>
                                            </p:tgtEl>
                                            <p:attrNameLst>
                                              <p:attrName>ppt_x</p:attrName>
                                            </p:attrNameLst>
                                          </p:cBhvr>
                                          <p:tavLst>
                                            <p:tav tm="0">
                                              <p:val>
                                                <p:strVal val="ppt_x"/>
                                              </p:val>
                                            </p:tav>
                                            <p:tav tm="100000">
                                              <p:val>
                                                <p:strVal val="1+ppt_w/2"/>
                                              </p:val>
                                            </p:tav>
                                          </p:tavLst>
                                        </p:anim>
                                        <p:anim calcmode="lin" valueType="num">
                                          <p:cBhvr additive="base">
                                            <p:cTn id="27" dur="300"/>
                                            <p:tgtEl>
                                              <p:spTgt spid="101"/>
                                            </p:tgtEl>
                                            <p:attrNameLst>
                                              <p:attrName>ppt_y</p:attrName>
                                            </p:attrNameLst>
                                          </p:cBhvr>
                                          <p:tavLst>
                                            <p:tav tm="0">
                                              <p:val>
                                                <p:strVal val="ppt_y"/>
                                              </p:val>
                                            </p:tav>
                                            <p:tav tm="100000">
                                              <p:val>
                                                <p:strVal val="ppt_y"/>
                                              </p:val>
                                            </p:tav>
                                          </p:tavLst>
                                        </p:anim>
                                        <p:set>
                                          <p:cBhvr>
                                            <p:cTn id="28" dur="1" fill="hold">
                                              <p:stCondLst>
                                                <p:cond delay="299"/>
                                              </p:stCondLst>
                                            </p:cTn>
                                            <p:tgtEl>
                                              <p:spTgt spid="101"/>
                                            </p:tgtEl>
                                            <p:attrNameLst>
                                              <p:attrName>style.visibility</p:attrName>
                                            </p:attrNameLst>
                                          </p:cBhvr>
                                          <p:to>
                                            <p:strVal val="hidden"/>
                                          </p:to>
                                        </p:set>
                                      </p:childTnLst>
                                    </p:cTn>
                                  </p:par>
                                  <p:par>
                                    <p:cTn id="29" presetID="2" presetClass="exit" presetSubtype="2" fill="hold" grpId="0" nodeType="withEffect">
                                      <p:stCondLst>
                                        <p:cond delay="0"/>
                                      </p:stCondLst>
                                      <p:childTnLst>
                                        <p:anim calcmode="lin" valueType="num">
                                          <p:cBhvr additive="base">
                                            <p:cTn id="30" dur="300"/>
                                            <p:tgtEl>
                                              <p:spTgt spid="102"/>
                                            </p:tgtEl>
                                            <p:attrNameLst>
                                              <p:attrName>ppt_x</p:attrName>
                                            </p:attrNameLst>
                                          </p:cBhvr>
                                          <p:tavLst>
                                            <p:tav tm="0">
                                              <p:val>
                                                <p:strVal val="ppt_x"/>
                                              </p:val>
                                            </p:tav>
                                            <p:tav tm="100000">
                                              <p:val>
                                                <p:strVal val="1+ppt_w/2"/>
                                              </p:val>
                                            </p:tav>
                                          </p:tavLst>
                                        </p:anim>
                                        <p:anim calcmode="lin" valueType="num">
                                          <p:cBhvr additive="base">
                                            <p:cTn id="31" dur="300"/>
                                            <p:tgtEl>
                                              <p:spTgt spid="102"/>
                                            </p:tgtEl>
                                            <p:attrNameLst>
                                              <p:attrName>ppt_y</p:attrName>
                                            </p:attrNameLst>
                                          </p:cBhvr>
                                          <p:tavLst>
                                            <p:tav tm="0">
                                              <p:val>
                                                <p:strVal val="ppt_y"/>
                                              </p:val>
                                            </p:tav>
                                            <p:tav tm="100000">
                                              <p:val>
                                                <p:strVal val="ppt_y"/>
                                              </p:val>
                                            </p:tav>
                                          </p:tavLst>
                                        </p:anim>
                                        <p:set>
                                          <p:cBhvr>
                                            <p:cTn id="32" dur="1" fill="hold">
                                              <p:stCondLst>
                                                <p:cond delay="299"/>
                                              </p:stCondLst>
                                            </p:cTn>
                                            <p:tgtEl>
                                              <p:spTgt spid="102"/>
                                            </p:tgtEl>
                                            <p:attrNameLst>
                                              <p:attrName>style.visibility</p:attrName>
                                            </p:attrNameLst>
                                          </p:cBhvr>
                                          <p:to>
                                            <p:strVal val="hidden"/>
                                          </p:to>
                                        </p:set>
                                      </p:childTnLst>
                                    </p:cTn>
                                  </p:par>
                                  <p:par>
                                    <p:cTn id="33" presetID="2" presetClass="entr" presetSubtype="12" fill="hold" nodeType="withEffect" p14:presetBounceEnd="40000">
                                      <p:stCondLst>
                                        <p:cond delay="0"/>
                                      </p:stCondLst>
                                      <p:childTnLst>
                                        <p:set>
                                          <p:cBhvr>
                                            <p:cTn id="34" dur="1" fill="hold">
                                              <p:stCondLst>
                                                <p:cond delay="0"/>
                                              </p:stCondLst>
                                            </p:cTn>
                                            <p:tgtEl>
                                              <p:spTgt spid="109"/>
                                            </p:tgtEl>
                                            <p:attrNameLst>
                                              <p:attrName>style.visibility</p:attrName>
                                            </p:attrNameLst>
                                          </p:cBhvr>
                                          <p:to>
                                            <p:strVal val="visible"/>
                                          </p:to>
                                        </p:set>
                                        <p:anim calcmode="lin" valueType="num" p14:bounceEnd="40000">
                                          <p:cBhvr additive="base">
                                            <p:cTn id="35" dur="300" fill="hold"/>
                                            <p:tgtEl>
                                              <p:spTgt spid="109"/>
                                            </p:tgtEl>
                                            <p:attrNameLst>
                                              <p:attrName>ppt_x</p:attrName>
                                            </p:attrNameLst>
                                          </p:cBhvr>
                                          <p:tavLst>
                                            <p:tav tm="0">
                                              <p:val>
                                                <p:strVal val="0-#ppt_w/2"/>
                                              </p:val>
                                            </p:tav>
                                            <p:tav tm="100000">
                                              <p:val>
                                                <p:strVal val="#ppt_x"/>
                                              </p:val>
                                            </p:tav>
                                          </p:tavLst>
                                        </p:anim>
                                        <p:anim calcmode="lin" valueType="num" p14:bounceEnd="40000">
                                          <p:cBhvr additive="base">
                                            <p:cTn id="36" dur="300" fill="hold"/>
                                            <p:tgtEl>
                                              <p:spTgt spid="109"/>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14:presetBounceEnd="40000">
                                      <p:stCondLst>
                                        <p:cond delay="100"/>
                                      </p:stCondLst>
                                      <p:childTnLst>
                                        <p:set>
                                          <p:cBhvr>
                                            <p:cTn id="38" dur="1" fill="hold">
                                              <p:stCondLst>
                                                <p:cond delay="0"/>
                                              </p:stCondLst>
                                            </p:cTn>
                                            <p:tgtEl>
                                              <p:spTgt spid="108"/>
                                            </p:tgtEl>
                                            <p:attrNameLst>
                                              <p:attrName>style.visibility</p:attrName>
                                            </p:attrNameLst>
                                          </p:cBhvr>
                                          <p:to>
                                            <p:strVal val="visible"/>
                                          </p:to>
                                        </p:set>
                                        <p:anim calcmode="lin" valueType="num" p14:bounceEnd="40000">
                                          <p:cBhvr additive="base">
                                            <p:cTn id="39" dur="300" fill="hold"/>
                                            <p:tgtEl>
                                              <p:spTgt spid="108"/>
                                            </p:tgtEl>
                                            <p:attrNameLst>
                                              <p:attrName>ppt_x</p:attrName>
                                            </p:attrNameLst>
                                          </p:cBhvr>
                                          <p:tavLst>
                                            <p:tav tm="0">
                                              <p:val>
                                                <p:strVal val="0-#ppt_w/2"/>
                                              </p:val>
                                            </p:tav>
                                            <p:tav tm="100000">
                                              <p:val>
                                                <p:strVal val="#ppt_x"/>
                                              </p:val>
                                            </p:tav>
                                          </p:tavLst>
                                        </p:anim>
                                        <p:anim calcmode="lin" valueType="num" p14:bounceEnd="40000">
                                          <p:cBhvr additive="base">
                                            <p:cTn id="40" dur="300" fill="hold"/>
                                            <p:tgtEl>
                                              <p:spTgt spid="108"/>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14:presetBounceEnd="40000">
                                      <p:stCondLst>
                                        <p:cond delay="200"/>
                                      </p:stCondLst>
                                      <p:childTnLst>
                                        <p:set>
                                          <p:cBhvr>
                                            <p:cTn id="42" dur="1" fill="hold">
                                              <p:stCondLst>
                                                <p:cond delay="0"/>
                                              </p:stCondLst>
                                            </p:cTn>
                                            <p:tgtEl>
                                              <p:spTgt spid="107"/>
                                            </p:tgtEl>
                                            <p:attrNameLst>
                                              <p:attrName>style.visibility</p:attrName>
                                            </p:attrNameLst>
                                          </p:cBhvr>
                                          <p:to>
                                            <p:strVal val="visible"/>
                                          </p:to>
                                        </p:set>
                                        <p:anim calcmode="lin" valueType="num" p14:bounceEnd="40000">
                                          <p:cBhvr additive="base">
                                            <p:cTn id="43" dur="300" fill="hold"/>
                                            <p:tgtEl>
                                              <p:spTgt spid="107"/>
                                            </p:tgtEl>
                                            <p:attrNameLst>
                                              <p:attrName>ppt_x</p:attrName>
                                            </p:attrNameLst>
                                          </p:cBhvr>
                                          <p:tavLst>
                                            <p:tav tm="0">
                                              <p:val>
                                                <p:strVal val="0-#ppt_w/2"/>
                                              </p:val>
                                            </p:tav>
                                            <p:tav tm="100000">
                                              <p:val>
                                                <p:strVal val="#ppt_x"/>
                                              </p:val>
                                            </p:tav>
                                          </p:tavLst>
                                        </p:anim>
                                        <p:anim calcmode="lin" valueType="num" p14:bounceEnd="40000">
                                          <p:cBhvr additive="base">
                                            <p:cTn id="44" dur="300" fill="hold"/>
                                            <p:tgtEl>
                                              <p:spTgt spid="107"/>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2" nodeType="afterEffect">
                                      <p:stCondLst>
                                        <p:cond delay="0"/>
                                      </p:stCondLst>
                                      <p:childTnLst>
                                        <p:set>
                                          <p:cBhvr>
                                            <p:cTn id="47" dur="1" fill="hold">
                                              <p:stCondLst>
                                                <p:cond delay="0"/>
                                              </p:stCondLst>
                                            </p:cTn>
                                            <p:tgtEl>
                                              <p:spTgt spid="110"/>
                                            </p:tgtEl>
                                            <p:attrNameLst>
                                              <p:attrName>style.visibility</p:attrName>
                                            </p:attrNameLst>
                                          </p:cBhvr>
                                          <p:to>
                                            <p:strVal val="visible"/>
                                          </p:to>
                                        </p:set>
                                        <p:animEffect transition="in" filter="fade">
                                          <p:cBhvr>
                                            <p:cTn id="48" dur="200"/>
                                            <p:tgtEl>
                                              <p:spTgt spid="110"/>
                                            </p:tgtEl>
                                          </p:cBhvr>
                                        </p:animEffect>
                                      </p:childTnLst>
                                    </p:cTn>
                                  </p:par>
                                  <p:par>
                                    <p:cTn id="49" presetID="23" presetClass="entr" presetSubtype="32" fill="hold" grpId="3" nodeType="withEffect">
                                      <p:stCondLst>
                                        <p:cond delay="0"/>
                                      </p:stCondLst>
                                      <p:childTnLst>
                                        <p:set>
                                          <p:cBhvr>
                                            <p:cTn id="50" dur="1" fill="hold">
                                              <p:stCondLst>
                                                <p:cond delay="0"/>
                                              </p:stCondLst>
                                            </p:cTn>
                                            <p:tgtEl>
                                              <p:spTgt spid="110"/>
                                            </p:tgtEl>
                                            <p:attrNameLst>
                                              <p:attrName>style.visibility</p:attrName>
                                            </p:attrNameLst>
                                          </p:cBhvr>
                                          <p:to>
                                            <p:strVal val="visible"/>
                                          </p:to>
                                        </p:set>
                                        <p:anim calcmode="lin" valueType="num">
                                          <p:cBhvr>
                                            <p:cTn id="51" dur="300" fill="hold"/>
                                            <p:tgtEl>
                                              <p:spTgt spid="110"/>
                                            </p:tgtEl>
                                            <p:attrNameLst>
                                              <p:attrName>ppt_w</p:attrName>
                                            </p:attrNameLst>
                                          </p:cBhvr>
                                          <p:tavLst>
                                            <p:tav tm="0">
                                              <p:val>
                                                <p:strVal val="4*#ppt_w"/>
                                              </p:val>
                                            </p:tav>
                                            <p:tav tm="100000">
                                              <p:val>
                                                <p:strVal val="#ppt_w"/>
                                              </p:val>
                                            </p:tav>
                                          </p:tavLst>
                                        </p:anim>
                                        <p:anim calcmode="lin" valueType="num">
                                          <p:cBhvr>
                                            <p:cTn id="52" dur="300" fill="hold"/>
                                            <p:tgtEl>
                                              <p:spTgt spid="110"/>
                                            </p:tgtEl>
                                            <p:attrNameLst>
                                              <p:attrName>ppt_h</p:attrName>
                                            </p:attrNameLst>
                                          </p:cBhvr>
                                          <p:tavLst>
                                            <p:tav tm="0">
                                              <p:val>
                                                <p:strVal val="4*#ppt_h"/>
                                              </p:val>
                                            </p:tav>
                                            <p:tav tm="100000">
                                              <p:val>
                                                <p:strVal val="#ppt_h"/>
                                              </p:val>
                                            </p:tav>
                                          </p:tavLst>
                                        </p:anim>
                                      </p:childTnLst>
                                    </p:cTn>
                                  </p:par>
                                  <p:par>
                                    <p:cTn id="53" presetID="6" presetClass="emph" presetSubtype="0" fill="hold" grpId="0" nodeType="withEffect">
                                      <p:stCondLst>
                                        <p:cond delay="0"/>
                                      </p:stCondLst>
                                      <p:childTnLst>
                                        <p:animScale>
                                          <p:cBhvr>
                                            <p:cTn id="54" dur="100" fill="hold"/>
                                            <p:tgtEl>
                                              <p:spTgt spid="110"/>
                                            </p:tgtEl>
                                          </p:cBhvr>
                                          <p:by x="95000" y="95000"/>
                                        </p:animScale>
                                      </p:childTnLst>
                                    </p:cTn>
                                  </p:par>
                                  <p:par>
                                    <p:cTn id="55" presetID="6" presetClass="emph" presetSubtype="0" fill="hold" grpId="1" nodeType="withEffect">
                                      <p:stCondLst>
                                        <p:cond delay="0"/>
                                      </p:stCondLst>
                                      <p:childTnLst>
                                        <p:animScale>
                                          <p:cBhvr>
                                            <p:cTn id="56" dur="100" fill="hold"/>
                                            <p:tgtEl>
                                              <p:spTgt spid="110"/>
                                            </p:tgtEl>
                                          </p:cBhvr>
                                          <p:by x="105000" y="105000"/>
                                        </p:animScale>
                                      </p:childTnLst>
                                    </p:cTn>
                                  </p:par>
                                  <p:par>
                                    <p:cTn id="57" presetID="42" presetClass="entr" presetSubtype="0" fill="hold" nodeType="withEffect">
                                      <p:stCondLst>
                                        <p:cond delay="200"/>
                                      </p:stCondLst>
                                      <p:childTnLst>
                                        <p:set>
                                          <p:cBhvr>
                                            <p:cTn id="58" dur="1" fill="hold">
                                              <p:stCondLst>
                                                <p:cond delay="0"/>
                                              </p:stCondLst>
                                            </p:cTn>
                                            <p:tgtEl>
                                              <p:spTgt spid="106"/>
                                            </p:tgtEl>
                                            <p:attrNameLst>
                                              <p:attrName>style.visibility</p:attrName>
                                            </p:attrNameLst>
                                          </p:cBhvr>
                                          <p:to>
                                            <p:strVal val="visible"/>
                                          </p:to>
                                        </p:set>
                                        <p:animEffect transition="in" filter="fade">
                                          <p:cBhvr>
                                            <p:cTn id="59" dur="300"/>
                                            <p:tgtEl>
                                              <p:spTgt spid="106"/>
                                            </p:tgtEl>
                                          </p:cBhvr>
                                        </p:animEffect>
                                        <p:anim calcmode="lin" valueType="num">
                                          <p:cBhvr>
                                            <p:cTn id="60" dur="300" fill="hold"/>
                                            <p:tgtEl>
                                              <p:spTgt spid="106"/>
                                            </p:tgtEl>
                                            <p:attrNameLst>
                                              <p:attrName>ppt_x</p:attrName>
                                            </p:attrNameLst>
                                          </p:cBhvr>
                                          <p:tavLst>
                                            <p:tav tm="0">
                                              <p:val>
                                                <p:strVal val="#ppt_x"/>
                                              </p:val>
                                            </p:tav>
                                            <p:tav tm="100000">
                                              <p:val>
                                                <p:strVal val="#ppt_x"/>
                                              </p:val>
                                            </p:tav>
                                          </p:tavLst>
                                        </p:anim>
                                        <p:anim calcmode="lin" valueType="num">
                                          <p:cBhvr>
                                            <p:cTn id="61" dur="30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2" grpId="0"/>
          <p:bldP spid="110" grpId="0"/>
          <p:bldP spid="110" grpId="1"/>
          <p:bldP spid="110" grpId="2"/>
          <p:bldP spid="110" grpId="3"/>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withEffect">
                                      <p:stCondLst>
                                        <p:cond delay="0"/>
                                      </p:stCondLst>
                                      <p:childTnLst>
                                        <p:anim calcmode="lin" valueType="num">
                                          <p:cBhvr additive="base">
                                            <p:cTn id="6" dur="300"/>
                                            <p:tgtEl>
                                              <p:spTgt spid="97"/>
                                            </p:tgtEl>
                                            <p:attrNameLst>
                                              <p:attrName>ppt_x</p:attrName>
                                            </p:attrNameLst>
                                          </p:cBhvr>
                                          <p:tavLst>
                                            <p:tav tm="0">
                                              <p:val>
                                                <p:strVal val="ppt_x"/>
                                              </p:val>
                                            </p:tav>
                                            <p:tav tm="100000">
                                              <p:val>
                                                <p:strVal val="1+ppt_w/2"/>
                                              </p:val>
                                            </p:tav>
                                          </p:tavLst>
                                        </p:anim>
                                        <p:anim calcmode="lin" valueType="num">
                                          <p:cBhvr additive="base">
                                            <p:cTn id="7" dur="300"/>
                                            <p:tgtEl>
                                              <p:spTgt spid="97"/>
                                            </p:tgtEl>
                                            <p:attrNameLst>
                                              <p:attrName>ppt_y</p:attrName>
                                            </p:attrNameLst>
                                          </p:cBhvr>
                                          <p:tavLst>
                                            <p:tav tm="0">
                                              <p:val>
                                                <p:strVal val="ppt_y"/>
                                              </p:val>
                                            </p:tav>
                                            <p:tav tm="100000">
                                              <p:val>
                                                <p:strVal val="ppt_y"/>
                                              </p:val>
                                            </p:tav>
                                          </p:tavLst>
                                        </p:anim>
                                        <p:set>
                                          <p:cBhvr>
                                            <p:cTn id="8" dur="1" fill="hold">
                                              <p:stCondLst>
                                                <p:cond delay="299"/>
                                              </p:stCondLst>
                                            </p:cTn>
                                            <p:tgtEl>
                                              <p:spTgt spid="97"/>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300"/>
                                            <p:tgtEl>
                                              <p:spTgt spid="96"/>
                                            </p:tgtEl>
                                            <p:attrNameLst>
                                              <p:attrName>ppt_x</p:attrName>
                                            </p:attrNameLst>
                                          </p:cBhvr>
                                          <p:tavLst>
                                            <p:tav tm="0">
                                              <p:val>
                                                <p:strVal val="ppt_x"/>
                                              </p:val>
                                            </p:tav>
                                            <p:tav tm="100000">
                                              <p:val>
                                                <p:strVal val="1+ppt_w/2"/>
                                              </p:val>
                                            </p:tav>
                                          </p:tavLst>
                                        </p:anim>
                                        <p:anim calcmode="lin" valueType="num">
                                          <p:cBhvr additive="base">
                                            <p:cTn id="11" dur="300"/>
                                            <p:tgtEl>
                                              <p:spTgt spid="96"/>
                                            </p:tgtEl>
                                            <p:attrNameLst>
                                              <p:attrName>ppt_y</p:attrName>
                                            </p:attrNameLst>
                                          </p:cBhvr>
                                          <p:tavLst>
                                            <p:tav tm="0">
                                              <p:val>
                                                <p:strVal val="ppt_y"/>
                                              </p:val>
                                            </p:tav>
                                            <p:tav tm="100000">
                                              <p:val>
                                                <p:strVal val="ppt_y"/>
                                              </p:val>
                                            </p:tav>
                                          </p:tavLst>
                                        </p:anim>
                                        <p:set>
                                          <p:cBhvr>
                                            <p:cTn id="12" dur="1" fill="hold">
                                              <p:stCondLst>
                                                <p:cond delay="299"/>
                                              </p:stCondLst>
                                            </p:cTn>
                                            <p:tgtEl>
                                              <p:spTgt spid="96"/>
                                            </p:tgtEl>
                                            <p:attrNameLst>
                                              <p:attrName>style.visibility</p:attrName>
                                            </p:attrNameLst>
                                          </p:cBhvr>
                                          <p:to>
                                            <p:strVal val="hidden"/>
                                          </p:to>
                                        </p:set>
                                      </p:childTnLst>
                                    </p:cTn>
                                  </p:par>
                                  <p:par>
                                    <p:cTn id="13" presetID="2" presetClass="exit" presetSubtype="2" fill="hold" nodeType="withEffect">
                                      <p:stCondLst>
                                        <p:cond delay="0"/>
                                      </p:stCondLst>
                                      <p:childTnLst>
                                        <p:anim calcmode="lin" valueType="num">
                                          <p:cBhvr additive="base">
                                            <p:cTn id="14" dur="300"/>
                                            <p:tgtEl>
                                              <p:spTgt spid="98"/>
                                            </p:tgtEl>
                                            <p:attrNameLst>
                                              <p:attrName>ppt_x</p:attrName>
                                            </p:attrNameLst>
                                          </p:cBhvr>
                                          <p:tavLst>
                                            <p:tav tm="0">
                                              <p:val>
                                                <p:strVal val="ppt_x"/>
                                              </p:val>
                                            </p:tav>
                                            <p:tav tm="100000">
                                              <p:val>
                                                <p:strVal val="1+ppt_w/2"/>
                                              </p:val>
                                            </p:tav>
                                          </p:tavLst>
                                        </p:anim>
                                        <p:anim calcmode="lin" valueType="num">
                                          <p:cBhvr additive="base">
                                            <p:cTn id="15" dur="300"/>
                                            <p:tgtEl>
                                              <p:spTgt spid="98"/>
                                            </p:tgtEl>
                                            <p:attrNameLst>
                                              <p:attrName>ppt_y</p:attrName>
                                            </p:attrNameLst>
                                          </p:cBhvr>
                                          <p:tavLst>
                                            <p:tav tm="0">
                                              <p:val>
                                                <p:strVal val="ppt_y"/>
                                              </p:val>
                                            </p:tav>
                                            <p:tav tm="100000">
                                              <p:val>
                                                <p:strVal val="ppt_y"/>
                                              </p:val>
                                            </p:tav>
                                          </p:tavLst>
                                        </p:anim>
                                        <p:set>
                                          <p:cBhvr>
                                            <p:cTn id="16" dur="1" fill="hold">
                                              <p:stCondLst>
                                                <p:cond delay="299"/>
                                              </p:stCondLst>
                                            </p:cTn>
                                            <p:tgtEl>
                                              <p:spTgt spid="98"/>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300"/>
                                            <p:tgtEl>
                                              <p:spTgt spid="100"/>
                                            </p:tgtEl>
                                            <p:attrNameLst>
                                              <p:attrName>ppt_x</p:attrName>
                                            </p:attrNameLst>
                                          </p:cBhvr>
                                          <p:tavLst>
                                            <p:tav tm="0">
                                              <p:val>
                                                <p:strVal val="ppt_x"/>
                                              </p:val>
                                            </p:tav>
                                            <p:tav tm="100000">
                                              <p:val>
                                                <p:strVal val="1+ppt_w/2"/>
                                              </p:val>
                                            </p:tav>
                                          </p:tavLst>
                                        </p:anim>
                                        <p:anim calcmode="lin" valueType="num">
                                          <p:cBhvr additive="base">
                                            <p:cTn id="19" dur="300"/>
                                            <p:tgtEl>
                                              <p:spTgt spid="100"/>
                                            </p:tgtEl>
                                            <p:attrNameLst>
                                              <p:attrName>ppt_y</p:attrName>
                                            </p:attrNameLst>
                                          </p:cBhvr>
                                          <p:tavLst>
                                            <p:tav tm="0">
                                              <p:val>
                                                <p:strVal val="ppt_y"/>
                                              </p:val>
                                            </p:tav>
                                            <p:tav tm="100000">
                                              <p:val>
                                                <p:strVal val="ppt_y"/>
                                              </p:val>
                                            </p:tav>
                                          </p:tavLst>
                                        </p:anim>
                                        <p:set>
                                          <p:cBhvr>
                                            <p:cTn id="20" dur="1" fill="hold">
                                              <p:stCondLst>
                                                <p:cond delay="299"/>
                                              </p:stCondLst>
                                            </p:cTn>
                                            <p:tgtEl>
                                              <p:spTgt spid="100"/>
                                            </p:tgtEl>
                                            <p:attrNameLst>
                                              <p:attrName>style.visibility</p:attrName>
                                            </p:attrNameLst>
                                          </p:cBhvr>
                                          <p:to>
                                            <p:strVal val="hidden"/>
                                          </p:to>
                                        </p:set>
                                      </p:childTnLst>
                                    </p:cTn>
                                  </p:par>
                                  <p:par>
                                    <p:cTn id="21" presetID="2" presetClass="exit" presetSubtype="2" fill="hold" nodeType="withEffect">
                                      <p:stCondLst>
                                        <p:cond delay="0"/>
                                      </p:stCondLst>
                                      <p:childTnLst>
                                        <p:anim calcmode="lin" valueType="num">
                                          <p:cBhvr additive="base">
                                            <p:cTn id="22" dur="300"/>
                                            <p:tgtEl>
                                              <p:spTgt spid="99"/>
                                            </p:tgtEl>
                                            <p:attrNameLst>
                                              <p:attrName>ppt_x</p:attrName>
                                            </p:attrNameLst>
                                          </p:cBhvr>
                                          <p:tavLst>
                                            <p:tav tm="0">
                                              <p:val>
                                                <p:strVal val="ppt_x"/>
                                              </p:val>
                                            </p:tav>
                                            <p:tav tm="100000">
                                              <p:val>
                                                <p:strVal val="1+ppt_w/2"/>
                                              </p:val>
                                            </p:tav>
                                          </p:tavLst>
                                        </p:anim>
                                        <p:anim calcmode="lin" valueType="num">
                                          <p:cBhvr additive="base">
                                            <p:cTn id="23" dur="300"/>
                                            <p:tgtEl>
                                              <p:spTgt spid="99"/>
                                            </p:tgtEl>
                                            <p:attrNameLst>
                                              <p:attrName>ppt_y</p:attrName>
                                            </p:attrNameLst>
                                          </p:cBhvr>
                                          <p:tavLst>
                                            <p:tav tm="0">
                                              <p:val>
                                                <p:strVal val="ppt_y"/>
                                              </p:val>
                                            </p:tav>
                                            <p:tav tm="100000">
                                              <p:val>
                                                <p:strVal val="ppt_y"/>
                                              </p:val>
                                            </p:tav>
                                          </p:tavLst>
                                        </p:anim>
                                        <p:set>
                                          <p:cBhvr>
                                            <p:cTn id="24" dur="1" fill="hold">
                                              <p:stCondLst>
                                                <p:cond delay="299"/>
                                              </p:stCondLst>
                                            </p:cTn>
                                            <p:tgtEl>
                                              <p:spTgt spid="99"/>
                                            </p:tgtEl>
                                            <p:attrNameLst>
                                              <p:attrName>style.visibility</p:attrName>
                                            </p:attrNameLst>
                                          </p:cBhvr>
                                          <p:to>
                                            <p:strVal val="hidden"/>
                                          </p:to>
                                        </p:set>
                                      </p:childTnLst>
                                    </p:cTn>
                                  </p:par>
                                  <p:par>
                                    <p:cTn id="25" presetID="2" presetClass="exit" presetSubtype="2" fill="hold" grpId="0" nodeType="withEffect">
                                      <p:stCondLst>
                                        <p:cond delay="0"/>
                                      </p:stCondLst>
                                      <p:childTnLst>
                                        <p:anim calcmode="lin" valueType="num">
                                          <p:cBhvr additive="base">
                                            <p:cTn id="26" dur="300"/>
                                            <p:tgtEl>
                                              <p:spTgt spid="101"/>
                                            </p:tgtEl>
                                            <p:attrNameLst>
                                              <p:attrName>ppt_x</p:attrName>
                                            </p:attrNameLst>
                                          </p:cBhvr>
                                          <p:tavLst>
                                            <p:tav tm="0">
                                              <p:val>
                                                <p:strVal val="ppt_x"/>
                                              </p:val>
                                            </p:tav>
                                            <p:tav tm="100000">
                                              <p:val>
                                                <p:strVal val="1+ppt_w/2"/>
                                              </p:val>
                                            </p:tav>
                                          </p:tavLst>
                                        </p:anim>
                                        <p:anim calcmode="lin" valueType="num">
                                          <p:cBhvr additive="base">
                                            <p:cTn id="27" dur="300"/>
                                            <p:tgtEl>
                                              <p:spTgt spid="101"/>
                                            </p:tgtEl>
                                            <p:attrNameLst>
                                              <p:attrName>ppt_y</p:attrName>
                                            </p:attrNameLst>
                                          </p:cBhvr>
                                          <p:tavLst>
                                            <p:tav tm="0">
                                              <p:val>
                                                <p:strVal val="ppt_y"/>
                                              </p:val>
                                            </p:tav>
                                            <p:tav tm="100000">
                                              <p:val>
                                                <p:strVal val="ppt_y"/>
                                              </p:val>
                                            </p:tav>
                                          </p:tavLst>
                                        </p:anim>
                                        <p:set>
                                          <p:cBhvr>
                                            <p:cTn id="28" dur="1" fill="hold">
                                              <p:stCondLst>
                                                <p:cond delay="299"/>
                                              </p:stCondLst>
                                            </p:cTn>
                                            <p:tgtEl>
                                              <p:spTgt spid="101"/>
                                            </p:tgtEl>
                                            <p:attrNameLst>
                                              <p:attrName>style.visibility</p:attrName>
                                            </p:attrNameLst>
                                          </p:cBhvr>
                                          <p:to>
                                            <p:strVal val="hidden"/>
                                          </p:to>
                                        </p:set>
                                      </p:childTnLst>
                                    </p:cTn>
                                  </p:par>
                                  <p:par>
                                    <p:cTn id="29" presetID="2" presetClass="exit" presetSubtype="2" fill="hold" grpId="0" nodeType="withEffect">
                                      <p:stCondLst>
                                        <p:cond delay="0"/>
                                      </p:stCondLst>
                                      <p:childTnLst>
                                        <p:anim calcmode="lin" valueType="num">
                                          <p:cBhvr additive="base">
                                            <p:cTn id="30" dur="300"/>
                                            <p:tgtEl>
                                              <p:spTgt spid="102"/>
                                            </p:tgtEl>
                                            <p:attrNameLst>
                                              <p:attrName>ppt_x</p:attrName>
                                            </p:attrNameLst>
                                          </p:cBhvr>
                                          <p:tavLst>
                                            <p:tav tm="0">
                                              <p:val>
                                                <p:strVal val="ppt_x"/>
                                              </p:val>
                                            </p:tav>
                                            <p:tav tm="100000">
                                              <p:val>
                                                <p:strVal val="1+ppt_w/2"/>
                                              </p:val>
                                            </p:tav>
                                          </p:tavLst>
                                        </p:anim>
                                        <p:anim calcmode="lin" valueType="num">
                                          <p:cBhvr additive="base">
                                            <p:cTn id="31" dur="300"/>
                                            <p:tgtEl>
                                              <p:spTgt spid="102"/>
                                            </p:tgtEl>
                                            <p:attrNameLst>
                                              <p:attrName>ppt_y</p:attrName>
                                            </p:attrNameLst>
                                          </p:cBhvr>
                                          <p:tavLst>
                                            <p:tav tm="0">
                                              <p:val>
                                                <p:strVal val="ppt_y"/>
                                              </p:val>
                                            </p:tav>
                                            <p:tav tm="100000">
                                              <p:val>
                                                <p:strVal val="ppt_y"/>
                                              </p:val>
                                            </p:tav>
                                          </p:tavLst>
                                        </p:anim>
                                        <p:set>
                                          <p:cBhvr>
                                            <p:cTn id="32" dur="1" fill="hold">
                                              <p:stCondLst>
                                                <p:cond delay="299"/>
                                              </p:stCondLst>
                                            </p:cTn>
                                            <p:tgtEl>
                                              <p:spTgt spid="102"/>
                                            </p:tgtEl>
                                            <p:attrNameLst>
                                              <p:attrName>style.visibility</p:attrName>
                                            </p:attrNameLst>
                                          </p:cBhvr>
                                          <p:to>
                                            <p:strVal val="hidden"/>
                                          </p:to>
                                        </p:set>
                                      </p:childTnLst>
                                    </p:cTn>
                                  </p:par>
                                  <p:par>
                                    <p:cTn id="33" presetID="2" presetClass="entr" presetSubtype="12" fill="hold" nodeType="withEffect">
                                      <p:stCondLst>
                                        <p:cond delay="0"/>
                                      </p:stCondLst>
                                      <p:childTnLst>
                                        <p:set>
                                          <p:cBhvr>
                                            <p:cTn id="34" dur="1" fill="hold">
                                              <p:stCondLst>
                                                <p:cond delay="0"/>
                                              </p:stCondLst>
                                            </p:cTn>
                                            <p:tgtEl>
                                              <p:spTgt spid="109"/>
                                            </p:tgtEl>
                                            <p:attrNameLst>
                                              <p:attrName>style.visibility</p:attrName>
                                            </p:attrNameLst>
                                          </p:cBhvr>
                                          <p:to>
                                            <p:strVal val="visible"/>
                                          </p:to>
                                        </p:set>
                                        <p:anim calcmode="lin" valueType="num">
                                          <p:cBhvr additive="base">
                                            <p:cTn id="35" dur="300" fill="hold"/>
                                            <p:tgtEl>
                                              <p:spTgt spid="109"/>
                                            </p:tgtEl>
                                            <p:attrNameLst>
                                              <p:attrName>ppt_x</p:attrName>
                                            </p:attrNameLst>
                                          </p:cBhvr>
                                          <p:tavLst>
                                            <p:tav tm="0">
                                              <p:val>
                                                <p:strVal val="0-#ppt_w/2"/>
                                              </p:val>
                                            </p:tav>
                                            <p:tav tm="100000">
                                              <p:val>
                                                <p:strVal val="#ppt_x"/>
                                              </p:val>
                                            </p:tav>
                                          </p:tavLst>
                                        </p:anim>
                                        <p:anim calcmode="lin" valueType="num">
                                          <p:cBhvr additive="base">
                                            <p:cTn id="36" dur="300" fill="hold"/>
                                            <p:tgtEl>
                                              <p:spTgt spid="109"/>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100"/>
                                      </p:stCondLst>
                                      <p:childTnLst>
                                        <p:set>
                                          <p:cBhvr>
                                            <p:cTn id="38" dur="1" fill="hold">
                                              <p:stCondLst>
                                                <p:cond delay="0"/>
                                              </p:stCondLst>
                                            </p:cTn>
                                            <p:tgtEl>
                                              <p:spTgt spid="108"/>
                                            </p:tgtEl>
                                            <p:attrNameLst>
                                              <p:attrName>style.visibility</p:attrName>
                                            </p:attrNameLst>
                                          </p:cBhvr>
                                          <p:to>
                                            <p:strVal val="visible"/>
                                          </p:to>
                                        </p:set>
                                        <p:anim calcmode="lin" valueType="num">
                                          <p:cBhvr additive="base">
                                            <p:cTn id="39" dur="300" fill="hold"/>
                                            <p:tgtEl>
                                              <p:spTgt spid="108"/>
                                            </p:tgtEl>
                                            <p:attrNameLst>
                                              <p:attrName>ppt_x</p:attrName>
                                            </p:attrNameLst>
                                          </p:cBhvr>
                                          <p:tavLst>
                                            <p:tav tm="0">
                                              <p:val>
                                                <p:strVal val="0-#ppt_w/2"/>
                                              </p:val>
                                            </p:tav>
                                            <p:tav tm="100000">
                                              <p:val>
                                                <p:strVal val="#ppt_x"/>
                                              </p:val>
                                            </p:tav>
                                          </p:tavLst>
                                        </p:anim>
                                        <p:anim calcmode="lin" valueType="num">
                                          <p:cBhvr additive="base">
                                            <p:cTn id="40" dur="300" fill="hold"/>
                                            <p:tgtEl>
                                              <p:spTgt spid="108"/>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stCondLst>
                                        <p:cond delay="200"/>
                                      </p:stCondLst>
                                      <p:childTnLst>
                                        <p:set>
                                          <p:cBhvr>
                                            <p:cTn id="42" dur="1" fill="hold">
                                              <p:stCondLst>
                                                <p:cond delay="0"/>
                                              </p:stCondLst>
                                            </p:cTn>
                                            <p:tgtEl>
                                              <p:spTgt spid="107"/>
                                            </p:tgtEl>
                                            <p:attrNameLst>
                                              <p:attrName>style.visibility</p:attrName>
                                            </p:attrNameLst>
                                          </p:cBhvr>
                                          <p:to>
                                            <p:strVal val="visible"/>
                                          </p:to>
                                        </p:set>
                                        <p:anim calcmode="lin" valueType="num">
                                          <p:cBhvr additive="base">
                                            <p:cTn id="43" dur="300" fill="hold"/>
                                            <p:tgtEl>
                                              <p:spTgt spid="107"/>
                                            </p:tgtEl>
                                            <p:attrNameLst>
                                              <p:attrName>ppt_x</p:attrName>
                                            </p:attrNameLst>
                                          </p:cBhvr>
                                          <p:tavLst>
                                            <p:tav tm="0">
                                              <p:val>
                                                <p:strVal val="0-#ppt_w/2"/>
                                              </p:val>
                                            </p:tav>
                                            <p:tav tm="100000">
                                              <p:val>
                                                <p:strVal val="#ppt_x"/>
                                              </p:val>
                                            </p:tav>
                                          </p:tavLst>
                                        </p:anim>
                                        <p:anim calcmode="lin" valueType="num">
                                          <p:cBhvr additive="base">
                                            <p:cTn id="44" dur="300" fill="hold"/>
                                            <p:tgtEl>
                                              <p:spTgt spid="107"/>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2" nodeType="afterEffect">
                                      <p:stCondLst>
                                        <p:cond delay="0"/>
                                      </p:stCondLst>
                                      <p:childTnLst>
                                        <p:set>
                                          <p:cBhvr>
                                            <p:cTn id="47" dur="1" fill="hold">
                                              <p:stCondLst>
                                                <p:cond delay="0"/>
                                              </p:stCondLst>
                                            </p:cTn>
                                            <p:tgtEl>
                                              <p:spTgt spid="110"/>
                                            </p:tgtEl>
                                            <p:attrNameLst>
                                              <p:attrName>style.visibility</p:attrName>
                                            </p:attrNameLst>
                                          </p:cBhvr>
                                          <p:to>
                                            <p:strVal val="visible"/>
                                          </p:to>
                                        </p:set>
                                        <p:animEffect transition="in" filter="fade">
                                          <p:cBhvr>
                                            <p:cTn id="48" dur="200"/>
                                            <p:tgtEl>
                                              <p:spTgt spid="110"/>
                                            </p:tgtEl>
                                          </p:cBhvr>
                                        </p:animEffect>
                                      </p:childTnLst>
                                    </p:cTn>
                                  </p:par>
                                  <p:par>
                                    <p:cTn id="49" presetID="23" presetClass="entr" presetSubtype="32" fill="hold" grpId="3" nodeType="withEffect">
                                      <p:stCondLst>
                                        <p:cond delay="0"/>
                                      </p:stCondLst>
                                      <p:childTnLst>
                                        <p:set>
                                          <p:cBhvr>
                                            <p:cTn id="50" dur="1" fill="hold">
                                              <p:stCondLst>
                                                <p:cond delay="0"/>
                                              </p:stCondLst>
                                            </p:cTn>
                                            <p:tgtEl>
                                              <p:spTgt spid="110"/>
                                            </p:tgtEl>
                                            <p:attrNameLst>
                                              <p:attrName>style.visibility</p:attrName>
                                            </p:attrNameLst>
                                          </p:cBhvr>
                                          <p:to>
                                            <p:strVal val="visible"/>
                                          </p:to>
                                        </p:set>
                                        <p:anim calcmode="lin" valueType="num">
                                          <p:cBhvr>
                                            <p:cTn id="51" dur="300" fill="hold"/>
                                            <p:tgtEl>
                                              <p:spTgt spid="110"/>
                                            </p:tgtEl>
                                            <p:attrNameLst>
                                              <p:attrName>ppt_w</p:attrName>
                                            </p:attrNameLst>
                                          </p:cBhvr>
                                          <p:tavLst>
                                            <p:tav tm="0">
                                              <p:val>
                                                <p:strVal val="4*#ppt_w"/>
                                              </p:val>
                                            </p:tav>
                                            <p:tav tm="100000">
                                              <p:val>
                                                <p:strVal val="#ppt_w"/>
                                              </p:val>
                                            </p:tav>
                                          </p:tavLst>
                                        </p:anim>
                                        <p:anim calcmode="lin" valueType="num">
                                          <p:cBhvr>
                                            <p:cTn id="52" dur="300" fill="hold"/>
                                            <p:tgtEl>
                                              <p:spTgt spid="110"/>
                                            </p:tgtEl>
                                            <p:attrNameLst>
                                              <p:attrName>ppt_h</p:attrName>
                                            </p:attrNameLst>
                                          </p:cBhvr>
                                          <p:tavLst>
                                            <p:tav tm="0">
                                              <p:val>
                                                <p:strVal val="4*#ppt_h"/>
                                              </p:val>
                                            </p:tav>
                                            <p:tav tm="100000">
                                              <p:val>
                                                <p:strVal val="#ppt_h"/>
                                              </p:val>
                                            </p:tav>
                                          </p:tavLst>
                                        </p:anim>
                                      </p:childTnLst>
                                    </p:cTn>
                                  </p:par>
                                  <p:par>
                                    <p:cTn id="53" presetID="6" presetClass="emph" presetSubtype="0" fill="hold" grpId="0" nodeType="withEffect">
                                      <p:stCondLst>
                                        <p:cond delay="0"/>
                                      </p:stCondLst>
                                      <p:childTnLst>
                                        <p:animScale>
                                          <p:cBhvr>
                                            <p:cTn id="54" dur="100" fill="hold"/>
                                            <p:tgtEl>
                                              <p:spTgt spid="110"/>
                                            </p:tgtEl>
                                          </p:cBhvr>
                                          <p:by x="95000" y="95000"/>
                                        </p:animScale>
                                      </p:childTnLst>
                                    </p:cTn>
                                  </p:par>
                                  <p:par>
                                    <p:cTn id="55" presetID="6" presetClass="emph" presetSubtype="0" fill="hold" grpId="1" nodeType="withEffect">
                                      <p:stCondLst>
                                        <p:cond delay="0"/>
                                      </p:stCondLst>
                                      <p:childTnLst>
                                        <p:animScale>
                                          <p:cBhvr>
                                            <p:cTn id="56" dur="100" fill="hold"/>
                                            <p:tgtEl>
                                              <p:spTgt spid="110"/>
                                            </p:tgtEl>
                                          </p:cBhvr>
                                          <p:by x="105000" y="105000"/>
                                        </p:animScale>
                                      </p:childTnLst>
                                    </p:cTn>
                                  </p:par>
                                  <p:par>
                                    <p:cTn id="57" presetID="42" presetClass="entr" presetSubtype="0" fill="hold" nodeType="withEffect">
                                      <p:stCondLst>
                                        <p:cond delay="200"/>
                                      </p:stCondLst>
                                      <p:childTnLst>
                                        <p:set>
                                          <p:cBhvr>
                                            <p:cTn id="58" dur="1" fill="hold">
                                              <p:stCondLst>
                                                <p:cond delay="0"/>
                                              </p:stCondLst>
                                            </p:cTn>
                                            <p:tgtEl>
                                              <p:spTgt spid="106"/>
                                            </p:tgtEl>
                                            <p:attrNameLst>
                                              <p:attrName>style.visibility</p:attrName>
                                            </p:attrNameLst>
                                          </p:cBhvr>
                                          <p:to>
                                            <p:strVal val="visible"/>
                                          </p:to>
                                        </p:set>
                                        <p:animEffect transition="in" filter="fade">
                                          <p:cBhvr>
                                            <p:cTn id="59" dur="300"/>
                                            <p:tgtEl>
                                              <p:spTgt spid="106"/>
                                            </p:tgtEl>
                                          </p:cBhvr>
                                        </p:animEffect>
                                        <p:anim calcmode="lin" valueType="num">
                                          <p:cBhvr>
                                            <p:cTn id="60" dur="300" fill="hold"/>
                                            <p:tgtEl>
                                              <p:spTgt spid="106"/>
                                            </p:tgtEl>
                                            <p:attrNameLst>
                                              <p:attrName>ppt_x</p:attrName>
                                            </p:attrNameLst>
                                          </p:cBhvr>
                                          <p:tavLst>
                                            <p:tav tm="0">
                                              <p:val>
                                                <p:strVal val="#ppt_x"/>
                                              </p:val>
                                            </p:tav>
                                            <p:tav tm="100000">
                                              <p:val>
                                                <p:strVal val="#ppt_x"/>
                                              </p:val>
                                            </p:tav>
                                          </p:tavLst>
                                        </p:anim>
                                        <p:anim calcmode="lin" valueType="num">
                                          <p:cBhvr>
                                            <p:cTn id="61" dur="30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2" grpId="0"/>
          <p:bldP spid="110" grpId="0"/>
          <p:bldP spid="110" grpId="1"/>
          <p:bldP spid="110" grpId="2"/>
          <p:bldP spid="110" grpId="3"/>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图片 105"/>
          <p:cNvPicPr>
            <a:picLocks noChangeAspect="1"/>
          </p:cNvPicPr>
          <p:nvPr/>
        </p:nvPicPr>
        <p:blipFill rotWithShape="1">
          <a:blip r:embed="rId3" cstate="print">
            <a:extLst>
              <a:ext uri="{28A0092B-C50C-407E-A947-70E740481C1C}">
                <a14:useLocalDpi xmlns:a14="http://schemas.microsoft.com/office/drawing/2010/main" val="0"/>
              </a:ext>
            </a:extLst>
          </a:blip>
          <a:srcRect l="44764" t="1351" r="-1"/>
          <a:stretch/>
        </p:blipFill>
        <p:spPr>
          <a:xfrm>
            <a:off x="5856252" y="619125"/>
            <a:ext cx="3084929" cy="3666106"/>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p:spPr>
      </p:pic>
      <p:pic>
        <p:nvPicPr>
          <p:cNvPr id="107" name="图片 10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35835">
            <a:off x="3747185" y="1393199"/>
            <a:ext cx="1663496" cy="2484977"/>
          </a:xfrm>
          <a:prstGeom prst="rect">
            <a:avLst/>
          </a:prstGeom>
          <a:solidFill>
            <a:srgbClr val="FFFFFF">
              <a:shade val="85000"/>
            </a:srgbClr>
          </a:solidFill>
          <a:ln w="88900" cap="sq">
            <a:solidFill>
              <a:srgbClr val="FFFFFF"/>
            </a:solidFill>
            <a:miter lim="800000"/>
          </a:ln>
          <a:effectLst>
            <a:outerShdw blurRad="127000" dist="50800" sx="103000" sy="103000" algn="ctr" rotWithShape="0">
              <a:prstClr val="black">
                <a:alpha val="30000"/>
              </a:prstClr>
            </a:outerShdw>
          </a:effectLst>
        </p:spPr>
      </p:pic>
      <p:pic>
        <p:nvPicPr>
          <p:cNvPr id="108" name="图片 1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7616" y="988837"/>
            <a:ext cx="1665063" cy="2487317"/>
          </a:xfrm>
          <a:prstGeom prst="rect">
            <a:avLst/>
          </a:prstGeom>
          <a:solidFill>
            <a:srgbClr val="FFFFFF">
              <a:shade val="85000"/>
            </a:srgbClr>
          </a:solidFill>
          <a:ln w="88900" cap="sq">
            <a:solidFill>
              <a:srgbClr val="FFFFFF"/>
            </a:solidFill>
            <a:miter lim="800000"/>
          </a:ln>
          <a:effectLst>
            <a:outerShdw blurRad="127000" dist="50800" sx="103000" sy="103000" algn="ctr" rotWithShape="0">
              <a:prstClr val="black">
                <a:alpha val="30000"/>
              </a:prstClr>
            </a:outerShdw>
          </a:effectLst>
        </p:spPr>
      </p:pic>
      <p:pic>
        <p:nvPicPr>
          <p:cNvPr id="109" name="图片 10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28883">
            <a:off x="497379" y="1379296"/>
            <a:ext cx="1656749" cy="2474897"/>
          </a:xfrm>
          <a:prstGeom prst="rect">
            <a:avLst/>
          </a:prstGeom>
          <a:solidFill>
            <a:srgbClr val="FFFFFF">
              <a:shade val="85000"/>
            </a:srgbClr>
          </a:solidFill>
          <a:ln w="88900" cap="sq">
            <a:solidFill>
              <a:srgbClr val="FFFFFF"/>
            </a:solidFill>
            <a:miter lim="800000"/>
          </a:ln>
          <a:effectLst>
            <a:outerShdw blurRad="127000" dist="50800" sx="103000" sy="103000" algn="ctr" rotWithShape="0">
              <a:prstClr val="black">
                <a:alpha val="30000"/>
              </a:prstClr>
            </a:outerShdw>
          </a:effectLst>
        </p:spPr>
      </p:pic>
      <p:sp>
        <p:nvSpPr>
          <p:cNvPr id="110" name="文本框 109"/>
          <p:cNvSpPr txBox="1"/>
          <p:nvPr/>
        </p:nvSpPr>
        <p:spPr>
          <a:xfrm>
            <a:off x="1357474" y="3251913"/>
            <a:ext cx="3184682" cy="1200329"/>
          </a:xfrm>
          <a:prstGeom prst="rect">
            <a:avLst/>
          </a:prstGeom>
          <a:noFill/>
        </p:spPr>
        <p:txBody>
          <a:bodyPr wrap="square" rtlCol="0">
            <a:spAutoFit/>
          </a:bodyPr>
          <a:lstStyle>
            <a:defPPr>
              <a:defRPr lang="zh-CN"/>
            </a:defPPr>
            <a:lvl1pPr algn="ctr">
              <a:defRPr sz="6600" b="1">
                <a:solidFill>
                  <a:srgbClr val="CE302D"/>
                </a:solidFill>
              </a:defRPr>
            </a:lvl1pPr>
          </a:lstStyle>
          <a:p>
            <a:r>
              <a:rPr lang="zh-CN" altLang="en-US" sz="3600" dirty="0">
                <a:solidFill>
                  <a:prstClr val="black"/>
                </a:solidFill>
                <a:latin typeface="微软雅黑" panose="020B0503020204020204" pitchFamily="34" charset="-122"/>
                <a:ea typeface="微软雅黑" panose="020B0503020204020204" pitchFamily="34" charset="-122"/>
              </a:rPr>
              <a:t>课程</a:t>
            </a:r>
            <a:r>
              <a:rPr lang="en-US" altLang="zh-CN" sz="7200" dirty="0">
                <a:latin typeface="微软雅黑" panose="020B0503020204020204" pitchFamily="34" charset="-122"/>
                <a:ea typeface="微软雅黑" panose="020B0503020204020204" pitchFamily="34" charset="-122"/>
              </a:rPr>
              <a:t>30</a:t>
            </a:r>
            <a:r>
              <a:rPr lang="zh-CN" altLang="en-US" sz="3600" dirty="0">
                <a:solidFill>
                  <a:prstClr val="black"/>
                </a:solidFill>
                <a:latin typeface="微软雅黑" panose="020B0503020204020204" pitchFamily="34" charset="-122"/>
                <a:ea typeface="微软雅黑" panose="020B0503020204020204" pitchFamily="34" charset="-122"/>
              </a:rPr>
              <a:t>余门</a:t>
            </a:r>
            <a:endParaRPr lang="zh-CN" altLang="en-US" sz="6000" dirty="0">
              <a:solidFill>
                <a:prstClr val="black"/>
              </a:solidFill>
              <a:latin typeface="微软雅黑" panose="020B0503020204020204" pitchFamily="34" charset="-122"/>
              <a:ea typeface="微软雅黑" panose="020B0503020204020204" pitchFamily="34" charset="-122"/>
            </a:endParaRPr>
          </a:p>
        </p:txBody>
      </p:sp>
      <p:pic>
        <p:nvPicPr>
          <p:cNvPr id="18" name="图片 17"/>
          <p:cNvPicPr>
            <a:picLocks noChangeAspect="1"/>
          </p:cNvPicPr>
          <p:nvPr/>
        </p:nvPicPr>
        <p:blipFill rotWithShape="1">
          <a:blip r:embed="rId7" cstate="print">
            <a:extLst>
              <a:ext uri="{28A0092B-C50C-407E-A947-70E740481C1C}">
                <a14:useLocalDpi xmlns:a14="http://schemas.microsoft.com/office/drawing/2010/main" val="0"/>
              </a:ext>
            </a:extLst>
          </a:blip>
          <a:srcRect l="112" r="405"/>
          <a:stretch/>
        </p:blipFill>
        <p:spPr>
          <a:xfrm>
            <a:off x="464820" y="2793620"/>
            <a:ext cx="2506980" cy="189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9" name="图片 18"/>
          <p:cNvPicPr>
            <a:picLocks noChangeAspect="1"/>
          </p:cNvPicPr>
          <p:nvPr/>
        </p:nvPicPr>
        <p:blipFill rotWithShape="1">
          <a:blip r:embed="rId8" cstate="print">
            <a:extLst>
              <a:ext uri="{28A0092B-C50C-407E-A947-70E740481C1C}">
                <a14:useLocalDpi xmlns:a14="http://schemas.microsoft.com/office/drawing/2010/main" val="0"/>
              </a:ext>
            </a:extLst>
          </a:blip>
          <a:srcRect l="-201" r="414"/>
          <a:stretch/>
        </p:blipFill>
        <p:spPr>
          <a:xfrm>
            <a:off x="3329940" y="2793620"/>
            <a:ext cx="2514600" cy="189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20" name="图片 19"/>
          <p:cNvPicPr>
            <a:picLocks noChangeAspect="1"/>
          </p:cNvPicPr>
          <p:nvPr/>
        </p:nvPicPr>
        <p:blipFill rotWithShape="1">
          <a:blip r:embed="rId9" cstate="print">
            <a:extLst>
              <a:ext uri="{28A0092B-C50C-407E-A947-70E740481C1C}">
                <a14:useLocalDpi xmlns:a14="http://schemas.microsoft.com/office/drawing/2010/main" val="0"/>
              </a:ext>
            </a:extLst>
          </a:blip>
          <a:srcRect l="-105" r="17"/>
          <a:stretch/>
        </p:blipFill>
        <p:spPr>
          <a:xfrm>
            <a:off x="6164580" y="683540"/>
            <a:ext cx="2522220" cy="189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21" name="图片 20"/>
          <p:cNvPicPr>
            <a:picLocks noChangeAspect="1"/>
          </p:cNvPicPr>
          <p:nvPr/>
        </p:nvPicPr>
        <p:blipFill rotWithShape="1">
          <a:blip r:embed="rId10" cstate="print">
            <a:extLst>
              <a:ext uri="{28A0092B-C50C-407E-A947-70E740481C1C}">
                <a14:useLocalDpi xmlns:a14="http://schemas.microsoft.com/office/drawing/2010/main" val="0"/>
              </a:ext>
            </a:extLst>
          </a:blip>
          <a:srcRect l="150" r="-238"/>
          <a:stretch/>
        </p:blipFill>
        <p:spPr>
          <a:xfrm>
            <a:off x="3322320" y="683540"/>
            <a:ext cx="2522220" cy="189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22" name="图片 21"/>
          <p:cNvPicPr>
            <a:picLocks noChangeAspect="1"/>
          </p:cNvPicPr>
          <p:nvPr/>
        </p:nvPicPr>
        <p:blipFill rotWithShape="1">
          <a:blip r:embed="rId11" cstate="print">
            <a:extLst>
              <a:ext uri="{28A0092B-C50C-407E-A947-70E740481C1C}">
                <a14:useLocalDpi xmlns:a14="http://schemas.microsoft.com/office/drawing/2010/main" val="0"/>
              </a:ext>
            </a:extLst>
          </a:blip>
          <a:srcRect l="561" r="-110"/>
          <a:stretch/>
        </p:blipFill>
        <p:spPr>
          <a:xfrm>
            <a:off x="493653" y="691266"/>
            <a:ext cx="2508628" cy="189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11" name="文本框 110"/>
          <p:cNvSpPr txBox="1"/>
          <p:nvPr/>
        </p:nvSpPr>
        <p:spPr>
          <a:xfrm>
            <a:off x="5515487" y="4494340"/>
            <a:ext cx="3510000" cy="485240"/>
          </a:xfrm>
          <a:prstGeom prst="roundRect">
            <a:avLst/>
          </a:prstGeom>
          <a:solidFill>
            <a:srgbClr val="C00000"/>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algn="ctr">
              <a:defRPr sz="3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100" dirty="0">
                <a:solidFill>
                  <a:prstClr val="white"/>
                </a:solidFill>
                <a:latin typeface="微软雅黑" panose="020B0503020204020204" pitchFamily="34" charset="-122"/>
                <a:ea typeface="微软雅黑" panose="020B0503020204020204" pitchFamily="34" charset="-122"/>
              </a:rPr>
              <a:t>学农基地的社会实践课程</a:t>
            </a:r>
          </a:p>
        </p:txBody>
      </p:sp>
      <p:sp>
        <p:nvSpPr>
          <p:cNvPr id="23" name="文本框 22"/>
          <p:cNvSpPr txBox="1"/>
          <p:nvPr/>
        </p:nvSpPr>
        <p:spPr>
          <a:xfrm>
            <a:off x="5855016" y="3120365"/>
            <a:ext cx="3034579" cy="1092607"/>
          </a:xfrm>
          <a:prstGeom prst="rect">
            <a:avLst/>
          </a:prstGeom>
          <a:noFill/>
        </p:spPr>
        <p:txBody>
          <a:bodyPr wrap="square" rtlCol="0">
            <a:spAutoFit/>
          </a:bodyPr>
          <a:lstStyle/>
          <a:p>
            <a:pPr algn="just">
              <a:lnSpc>
                <a:spcPts val="2625"/>
              </a:lnSpc>
            </a:pPr>
            <a:r>
              <a:rPr lang="en-US" altLang="zh-CN" sz="2100" b="1" dirty="0" smtClean="0">
                <a:solidFill>
                  <a:prstClr val="black">
                    <a:lumMod val="75000"/>
                    <a:lumOff val="25000"/>
                  </a:prstClr>
                </a:solidFill>
                <a:latin typeface="微软雅黑" panose="020B0503020204020204" pitchFamily="34" charset="-122"/>
                <a:ea typeface="微软雅黑" panose="020B0503020204020204" pitchFamily="34" charset="-122"/>
              </a:rPr>
              <a:t>17</a:t>
            </a:r>
            <a:r>
              <a:rPr lang="zh-CN" altLang="en-US" sz="2100" b="1" dirty="0" smtClean="0">
                <a:solidFill>
                  <a:prstClr val="black">
                    <a:lumMod val="75000"/>
                    <a:lumOff val="25000"/>
                  </a:prstClr>
                </a:solidFill>
                <a:latin typeface="微软雅黑" panose="020B0503020204020204" pitchFamily="34" charset="-122"/>
                <a:ea typeface="微软雅黑" panose="020B0503020204020204" pitchFamily="34" charset="-122"/>
              </a:rPr>
              <a:t>年来</a:t>
            </a:r>
            <a:r>
              <a:rPr lang="zh-CN" altLang="en-US" sz="2100" b="1" dirty="0">
                <a:solidFill>
                  <a:prstClr val="black">
                    <a:lumMod val="75000"/>
                    <a:lumOff val="25000"/>
                  </a:prstClr>
                </a:solidFill>
                <a:latin typeface="微软雅黑" panose="020B0503020204020204" pitchFamily="34" charset="-122"/>
                <a:ea typeface="微软雅黑" panose="020B0503020204020204" pitchFamily="34" charset="-122"/>
              </a:rPr>
              <a:t>累计让</a:t>
            </a:r>
            <a:r>
              <a:rPr lang="en-US" altLang="zh-CN" sz="4050" b="1" dirty="0">
                <a:solidFill>
                  <a:srgbClr val="FF0000"/>
                </a:solidFill>
                <a:latin typeface="微软雅黑" panose="020B0503020204020204" pitchFamily="34" charset="-122"/>
                <a:ea typeface="微软雅黑" panose="020B0503020204020204" pitchFamily="34" charset="-122"/>
              </a:rPr>
              <a:t>20</a:t>
            </a:r>
            <a:r>
              <a:rPr lang="zh-CN" altLang="en-US" sz="4050" b="1" dirty="0">
                <a:solidFill>
                  <a:srgbClr val="FF0000"/>
                </a:solidFill>
                <a:latin typeface="微软雅黑" panose="020B0503020204020204" pitchFamily="34" charset="-122"/>
                <a:ea typeface="微软雅黑" panose="020B0503020204020204" pitchFamily="34" charset="-122"/>
              </a:rPr>
              <a:t>万</a:t>
            </a:r>
            <a:r>
              <a:rPr lang="zh-CN" altLang="en-US" sz="2100" b="1" dirty="0">
                <a:solidFill>
                  <a:prstClr val="black">
                    <a:lumMod val="75000"/>
                    <a:lumOff val="25000"/>
                  </a:prstClr>
                </a:solidFill>
                <a:latin typeface="微软雅黑" panose="020B0503020204020204" pitchFamily="34" charset="-122"/>
                <a:ea typeface="微软雅黑" panose="020B0503020204020204" pitchFamily="34" charset="-122"/>
              </a:rPr>
              <a:t>学生在泥土的芬芳中开阔了</a:t>
            </a:r>
            <a:r>
              <a:rPr lang="zh-CN" altLang="en-US" sz="2100" b="1" dirty="0" smtClean="0">
                <a:solidFill>
                  <a:prstClr val="black">
                    <a:lumMod val="75000"/>
                    <a:lumOff val="25000"/>
                  </a:prstClr>
                </a:solidFill>
                <a:latin typeface="微软雅黑" panose="020B0503020204020204" pitchFamily="34" charset="-122"/>
                <a:ea typeface="微软雅黑" panose="020B0503020204020204" pitchFamily="34" charset="-122"/>
              </a:rPr>
              <a:t>视野。</a:t>
            </a:r>
            <a:endParaRPr lang="zh-CN" altLang="en-US" sz="4950" b="1" dirty="0">
              <a:solidFill>
                <a:srgbClr val="E43836"/>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24"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spTree>
    <p:extLst>
      <p:ext uri="{BB962C8B-B14F-4D97-AF65-F5344CB8AC3E}">
        <p14:creationId xmlns:p14="http://schemas.microsoft.com/office/powerpoint/2010/main" val="2845248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afterEffect">
                                  <p:stCondLst>
                                    <p:cond delay="0"/>
                                  </p:stCondLst>
                                  <p:childTnLst>
                                    <p:anim calcmode="lin" valueType="num">
                                      <p:cBhvr additive="base">
                                        <p:cTn id="6" dur="500"/>
                                        <p:tgtEl>
                                          <p:spTgt spid="109"/>
                                        </p:tgtEl>
                                        <p:attrNameLst>
                                          <p:attrName>ppt_x</p:attrName>
                                        </p:attrNameLst>
                                      </p:cBhvr>
                                      <p:tavLst>
                                        <p:tav tm="0">
                                          <p:val>
                                            <p:strVal val="ppt_x"/>
                                          </p:val>
                                        </p:tav>
                                        <p:tav tm="100000">
                                          <p:val>
                                            <p:strVal val="ppt_x"/>
                                          </p:val>
                                        </p:tav>
                                      </p:tavLst>
                                    </p:anim>
                                    <p:anim calcmode="lin" valueType="num">
                                      <p:cBhvr additive="base">
                                        <p:cTn id="7" dur="500"/>
                                        <p:tgtEl>
                                          <p:spTgt spid="109"/>
                                        </p:tgtEl>
                                        <p:attrNameLst>
                                          <p:attrName>ppt_y</p:attrName>
                                        </p:attrNameLst>
                                      </p:cBhvr>
                                      <p:tavLst>
                                        <p:tav tm="0">
                                          <p:val>
                                            <p:strVal val="ppt_y"/>
                                          </p:val>
                                        </p:tav>
                                        <p:tav tm="100000">
                                          <p:val>
                                            <p:strVal val="1+ppt_h/2"/>
                                          </p:val>
                                        </p:tav>
                                      </p:tavLst>
                                    </p:anim>
                                    <p:set>
                                      <p:cBhvr>
                                        <p:cTn id="8" dur="1" fill="hold">
                                          <p:stCondLst>
                                            <p:cond delay="499"/>
                                          </p:stCondLst>
                                        </p:cTn>
                                        <p:tgtEl>
                                          <p:spTgt spid="109"/>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08"/>
                                        </p:tgtEl>
                                        <p:attrNameLst>
                                          <p:attrName>ppt_x</p:attrName>
                                        </p:attrNameLst>
                                      </p:cBhvr>
                                      <p:tavLst>
                                        <p:tav tm="0">
                                          <p:val>
                                            <p:strVal val="ppt_x"/>
                                          </p:val>
                                        </p:tav>
                                        <p:tav tm="100000">
                                          <p:val>
                                            <p:strVal val="ppt_x"/>
                                          </p:val>
                                        </p:tav>
                                      </p:tavLst>
                                    </p:anim>
                                    <p:anim calcmode="lin" valueType="num">
                                      <p:cBhvr additive="base">
                                        <p:cTn id="11" dur="500"/>
                                        <p:tgtEl>
                                          <p:spTgt spid="108"/>
                                        </p:tgtEl>
                                        <p:attrNameLst>
                                          <p:attrName>ppt_y</p:attrName>
                                        </p:attrNameLst>
                                      </p:cBhvr>
                                      <p:tavLst>
                                        <p:tav tm="0">
                                          <p:val>
                                            <p:strVal val="ppt_y"/>
                                          </p:val>
                                        </p:tav>
                                        <p:tav tm="100000">
                                          <p:val>
                                            <p:strVal val="1+ppt_h/2"/>
                                          </p:val>
                                        </p:tav>
                                      </p:tavLst>
                                    </p:anim>
                                    <p:set>
                                      <p:cBhvr>
                                        <p:cTn id="12" dur="1" fill="hold">
                                          <p:stCondLst>
                                            <p:cond delay="499"/>
                                          </p:stCondLst>
                                        </p:cTn>
                                        <p:tgtEl>
                                          <p:spTgt spid="108"/>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07"/>
                                        </p:tgtEl>
                                        <p:attrNameLst>
                                          <p:attrName>ppt_x</p:attrName>
                                        </p:attrNameLst>
                                      </p:cBhvr>
                                      <p:tavLst>
                                        <p:tav tm="0">
                                          <p:val>
                                            <p:strVal val="ppt_x"/>
                                          </p:val>
                                        </p:tav>
                                        <p:tav tm="100000">
                                          <p:val>
                                            <p:strVal val="ppt_x"/>
                                          </p:val>
                                        </p:tav>
                                      </p:tavLst>
                                    </p:anim>
                                    <p:anim calcmode="lin" valueType="num">
                                      <p:cBhvr additive="base">
                                        <p:cTn id="15" dur="500"/>
                                        <p:tgtEl>
                                          <p:spTgt spid="107"/>
                                        </p:tgtEl>
                                        <p:attrNameLst>
                                          <p:attrName>ppt_y</p:attrName>
                                        </p:attrNameLst>
                                      </p:cBhvr>
                                      <p:tavLst>
                                        <p:tav tm="0">
                                          <p:val>
                                            <p:strVal val="ppt_y"/>
                                          </p:val>
                                        </p:tav>
                                        <p:tav tm="100000">
                                          <p:val>
                                            <p:strVal val="1+ppt_h/2"/>
                                          </p:val>
                                        </p:tav>
                                      </p:tavLst>
                                    </p:anim>
                                    <p:set>
                                      <p:cBhvr>
                                        <p:cTn id="16" dur="1" fill="hold">
                                          <p:stCondLst>
                                            <p:cond delay="499"/>
                                          </p:stCondLst>
                                        </p:cTn>
                                        <p:tgtEl>
                                          <p:spTgt spid="107"/>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110"/>
                                        </p:tgtEl>
                                        <p:attrNameLst>
                                          <p:attrName>ppt_x</p:attrName>
                                        </p:attrNameLst>
                                      </p:cBhvr>
                                      <p:tavLst>
                                        <p:tav tm="0">
                                          <p:val>
                                            <p:strVal val="ppt_x"/>
                                          </p:val>
                                        </p:tav>
                                        <p:tav tm="100000">
                                          <p:val>
                                            <p:strVal val="ppt_x"/>
                                          </p:val>
                                        </p:tav>
                                      </p:tavLst>
                                    </p:anim>
                                    <p:anim calcmode="lin" valueType="num">
                                      <p:cBhvr additive="base">
                                        <p:cTn id="19" dur="500"/>
                                        <p:tgtEl>
                                          <p:spTgt spid="110"/>
                                        </p:tgtEl>
                                        <p:attrNameLst>
                                          <p:attrName>ppt_y</p:attrName>
                                        </p:attrNameLst>
                                      </p:cBhvr>
                                      <p:tavLst>
                                        <p:tav tm="0">
                                          <p:val>
                                            <p:strVal val="ppt_y"/>
                                          </p:val>
                                        </p:tav>
                                        <p:tav tm="100000">
                                          <p:val>
                                            <p:strVal val="1+ppt_h/2"/>
                                          </p:val>
                                        </p:tav>
                                      </p:tavLst>
                                    </p:anim>
                                    <p:set>
                                      <p:cBhvr>
                                        <p:cTn id="20" dur="1" fill="hold">
                                          <p:stCondLst>
                                            <p:cond delay="499"/>
                                          </p:stCondLst>
                                        </p:cTn>
                                        <p:tgtEl>
                                          <p:spTgt spid="110"/>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106"/>
                                        </p:tgtEl>
                                        <p:attrNameLst>
                                          <p:attrName>ppt_x</p:attrName>
                                        </p:attrNameLst>
                                      </p:cBhvr>
                                      <p:tavLst>
                                        <p:tav tm="0">
                                          <p:val>
                                            <p:strVal val="ppt_x"/>
                                          </p:val>
                                        </p:tav>
                                        <p:tav tm="100000">
                                          <p:val>
                                            <p:strVal val="ppt_x"/>
                                          </p:val>
                                        </p:tav>
                                      </p:tavLst>
                                    </p:anim>
                                    <p:anim calcmode="lin" valueType="num">
                                      <p:cBhvr additive="base">
                                        <p:cTn id="23" dur="500"/>
                                        <p:tgtEl>
                                          <p:spTgt spid="106"/>
                                        </p:tgtEl>
                                        <p:attrNameLst>
                                          <p:attrName>ppt_y</p:attrName>
                                        </p:attrNameLst>
                                      </p:cBhvr>
                                      <p:tavLst>
                                        <p:tav tm="0">
                                          <p:val>
                                            <p:strVal val="ppt_y"/>
                                          </p:val>
                                        </p:tav>
                                        <p:tav tm="100000">
                                          <p:val>
                                            <p:strVal val="1+ppt_h/2"/>
                                          </p:val>
                                        </p:tav>
                                      </p:tavLst>
                                    </p:anim>
                                    <p:set>
                                      <p:cBhvr>
                                        <p:cTn id="24" dur="1" fill="hold">
                                          <p:stCondLst>
                                            <p:cond delay="499"/>
                                          </p:stCondLst>
                                        </p:cTn>
                                        <p:tgtEl>
                                          <p:spTgt spid="106"/>
                                        </p:tgtEl>
                                        <p:attrNameLst>
                                          <p:attrName>style.visibility</p:attrName>
                                        </p:attrNameLst>
                                      </p:cBhvr>
                                      <p:to>
                                        <p:strVal val="hidden"/>
                                      </p:to>
                                    </p:set>
                                  </p:childTnLst>
                                </p:cTn>
                              </p:par>
                            </p:childTnLst>
                          </p:cTn>
                        </p:par>
                        <p:par>
                          <p:cTn id="25" fill="hold">
                            <p:stCondLst>
                              <p:cond delay="500"/>
                            </p:stCondLst>
                            <p:childTnLst>
                              <p:par>
                                <p:cTn id="26" presetID="52"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Scale>
                                      <p:cBhvr>
                                        <p:cTn id="28" dur="3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300" decel="50000" fill="hold">
                                          <p:stCondLst>
                                            <p:cond delay="0"/>
                                          </p:stCondLst>
                                        </p:cTn>
                                        <p:tgtEl>
                                          <p:spTgt spid="22"/>
                                        </p:tgtEl>
                                        <p:attrNameLst>
                                          <p:attrName>ppt_x</p:attrName>
                                          <p:attrName>ppt_y</p:attrName>
                                        </p:attrNameLst>
                                      </p:cBhvr>
                                    </p:animMotion>
                                    <p:animEffect transition="in" filter="fade">
                                      <p:cBhvr>
                                        <p:cTn id="30" dur="300"/>
                                        <p:tgtEl>
                                          <p:spTgt spid="22"/>
                                        </p:tgtEl>
                                      </p:cBhvr>
                                    </p:animEffect>
                                  </p:childTnLst>
                                </p:cTn>
                              </p:par>
                              <p:par>
                                <p:cTn id="31" presetID="52" presetClass="entr" presetSubtype="0" fill="hold" nodeType="withEffect">
                                  <p:stCondLst>
                                    <p:cond delay="100"/>
                                  </p:stCondLst>
                                  <p:childTnLst>
                                    <p:set>
                                      <p:cBhvr>
                                        <p:cTn id="32" dur="1" fill="hold">
                                          <p:stCondLst>
                                            <p:cond delay="0"/>
                                          </p:stCondLst>
                                        </p:cTn>
                                        <p:tgtEl>
                                          <p:spTgt spid="21"/>
                                        </p:tgtEl>
                                        <p:attrNameLst>
                                          <p:attrName>style.visibility</p:attrName>
                                        </p:attrNameLst>
                                      </p:cBhvr>
                                      <p:to>
                                        <p:strVal val="visible"/>
                                      </p:to>
                                    </p:set>
                                    <p:animScale>
                                      <p:cBhvr>
                                        <p:cTn id="33" dur="3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300" decel="50000" fill="hold">
                                          <p:stCondLst>
                                            <p:cond delay="0"/>
                                          </p:stCondLst>
                                        </p:cTn>
                                        <p:tgtEl>
                                          <p:spTgt spid="21"/>
                                        </p:tgtEl>
                                        <p:attrNameLst>
                                          <p:attrName>ppt_x</p:attrName>
                                          <p:attrName>ppt_y</p:attrName>
                                        </p:attrNameLst>
                                      </p:cBhvr>
                                    </p:animMotion>
                                    <p:animEffect transition="in" filter="fade">
                                      <p:cBhvr>
                                        <p:cTn id="35" dur="300"/>
                                        <p:tgtEl>
                                          <p:spTgt spid="21"/>
                                        </p:tgtEl>
                                      </p:cBhvr>
                                    </p:animEffect>
                                  </p:childTnLst>
                                </p:cTn>
                              </p:par>
                              <p:par>
                                <p:cTn id="36" presetID="52" presetClass="entr" presetSubtype="0" fill="hold" nodeType="withEffect">
                                  <p:stCondLst>
                                    <p:cond delay="200"/>
                                  </p:stCondLst>
                                  <p:childTnLst>
                                    <p:set>
                                      <p:cBhvr>
                                        <p:cTn id="37" dur="1" fill="hold">
                                          <p:stCondLst>
                                            <p:cond delay="0"/>
                                          </p:stCondLst>
                                        </p:cTn>
                                        <p:tgtEl>
                                          <p:spTgt spid="20"/>
                                        </p:tgtEl>
                                        <p:attrNameLst>
                                          <p:attrName>style.visibility</p:attrName>
                                        </p:attrNameLst>
                                      </p:cBhvr>
                                      <p:to>
                                        <p:strVal val="visible"/>
                                      </p:to>
                                    </p:set>
                                    <p:animScale>
                                      <p:cBhvr>
                                        <p:cTn id="38" dur="3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300" decel="50000" fill="hold">
                                          <p:stCondLst>
                                            <p:cond delay="0"/>
                                          </p:stCondLst>
                                        </p:cTn>
                                        <p:tgtEl>
                                          <p:spTgt spid="20"/>
                                        </p:tgtEl>
                                        <p:attrNameLst>
                                          <p:attrName>ppt_x</p:attrName>
                                          <p:attrName>ppt_y</p:attrName>
                                        </p:attrNameLst>
                                      </p:cBhvr>
                                    </p:animMotion>
                                    <p:animEffect transition="in" filter="fade">
                                      <p:cBhvr>
                                        <p:cTn id="40" dur="300"/>
                                        <p:tgtEl>
                                          <p:spTgt spid="20"/>
                                        </p:tgtEl>
                                      </p:cBhvr>
                                    </p:animEffect>
                                  </p:childTnLst>
                                </p:cTn>
                              </p:par>
                              <p:par>
                                <p:cTn id="41" presetID="52" presetClass="entr" presetSubtype="0" fill="hold" nodeType="withEffect">
                                  <p:stCondLst>
                                    <p:cond delay="300"/>
                                  </p:stCondLst>
                                  <p:childTnLst>
                                    <p:set>
                                      <p:cBhvr>
                                        <p:cTn id="42" dur="1" fill="hold">
                                          <p:stCondLst>
                                            <p:cond delay="0"/>
                                          </p:stCondLst>
                                        </p:cTn>
                                        <p:tgtEl>
                                          <p:spTgt spid="18"/>
                                        </p:tgtEl>
                                        <p:attrNameLst>
                                          <p:attrName>style.visibility</p:attrName>
                                        </p:attrNameLst>
                                      </p:cBhvr>
                                      <p:to>
                                        <p:strVal val="visible"/>
                                      </p:to>
                                    </p:set>
                                    <p:animScale>
                                      <p:cBhvr>
                                        <p:cTn id="43" dur="3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300" decel="50000" fill="hold">
                                          <p:stCondLst>
                                            <p:cond delay="0"/>
                                          </p:stCondLst>
                                        </p:cTn>
                                        <p:tgtEl>
                                          <p:spTgt spid="18"/>
                                        </p:tgtEl>
                                        <p:attrNameLst>
                                          <p:attrName>ppt_x</p:attrName>
                                          <p:attrName>ppt_y</p:attrName>
                                        </p:attrNameLst>
                                      </p:cBhvr>
                                    </p:animMotion>
                                    <p:animEffect transition="in" filter="fade">
                                      <p:cBhvr>
                                        <p:cTn id="45" dur="300"/>
                                        <p:tgtEl>
                                          <p:spTgt spid="18"/>
                                        </p:tgtEl>
                                      </p:cBhvr>
                                    </p:animEffect>
                                  </p:childTnLst>
                                </p:cTn>
                              </p:par>
                              <p:par>
                                <p:cTn id="46" presetID="52" presetClass="entr" presetSubtype="0" fill="hold" nodeType="withEffect">
                                  <p:stCondLst>
                                    <p:cond delay="400"/>
                                  </p:stCondLst>
                                  <p:childTnLst>
                                    <p:set>
                                      <p:cBhvr>
                                        <p:cTn id="47" dur="1" fill="hold">
                                          <p:stCondLst>
                                            <p:cond delay="0"/>
                                          </p:stCondLst>
                                        </p:cTn>
                                        <p:tgtEl>
                                          <p:spTgt spid="19"/>
                                        </p:tgtEl>
                                        <p:attrNameLst>
                                          <p:attrName>style.visibility</p:attrName>
                                        </p:attrNameLst>
                                      </p:cBhvr>
                                      <p:to>
                                        <p:strVal val="visible"/>
                                      </p:to>
                                    </p:set>
                                    <p:animScale>
                                      <p:cBhvr>
                                        <p:cTn id="48" dur="3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300" decel="50000" fill="hold">
                                          <p:stCondLst>
                                            <p:cond delay="0"/>
                                          </p:stCondLst>
                                        </p:cTn>
                                        <p:tgtEl>
                                          <p:spTgt spid="19"/>
                                        </p:tgtEl>
                                        <p:attrNameLst>
                                          <p:attrName>ppt_x</p:attrName>
                                          <p:attrName>ppt_y</p:attrName>
                                        </p:attrNameLst>
                                      </p:cBhvr>
                                    </p:animMotion>
                                    <p:animEffect transition="in" filter="fade">
                                      <p:cBhvr>
                                        <p:cTn id="50" dur="300"/>
                                        <p:tgtEl>
                                          <p:spTgt spid="19"/>
                                        </p:tgtEl>
                                      </p:cBhvr>
                                    </p:animEffect>
                                  </p:childTnLst>
                                </p:cTn>
                              </p:par>
                              <p:par>
                                <p:cTn id="51" presetID="52" presetClass="entr" presetSubtype="0" fill="hold" grpId="0" nodeType="withEffect">
                                  <p:stCondLst>
                                    <p:cond delay="500"/>
                                  </p:stCondLst>
                                  <p:childTnLst>
                                    <p:set>
                                      <p:cBhvr>
                                        <p:cTn id="52" dur="1" fill="hold">
                                          <p:stCondLst>
                                            <p:cond delay="0"/>
                                          </p:stCondLst>
                                        </p:cTn>
                                        <p:tgtEl>
                                          <p:spTgt spid="23"/>
                                        </p:tgtEl>
                                        <p:attrNameLst>
                                          <p:attrName>style.visibility</p:attrName>
                                        </p:attrNameLst>
                                      </p:cBhvr>
                                      <p:to>
                                        <p:strVal val="visible"/>
                                      </p:to>
                                    </p:set>
                                    <p:animScale>
                                      <p:cBhvr>
                                        <p:cTn id="53" dur="3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300" decel="50000" fill="hold">
                                          <p:stCondLst>
                                            <p:cond delay="0"/>
                                          </p:stCondLst>
                                        </p:cTn>
                                        <p:tgtEl>
                                          <p:spTgt spid="23"/>
                                        </p:tgtEl>
                                        <p:attrNameLst>
                                          <p:attrName>ppt_x</p:attrName>
                                          <p:attrName>ppt_y</p:attrName>
                                        </p:attrNameLst>
                                      </p:cBhvr>
                                    </p:animMotion>
                                    <p:animEffect transition="in" filter="fade">
                                      <p:cBhvr>
                                        <p:cTn id="5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文本框 79"/>
          <p:cNvSpPr txBox="1"/>
          <p:nvPr/>
        </p:nvSpPr>
        <p:spPr>
          <a:xfrm>
            <a:off x="5515487" y="4490374"/>
            <a:ext cx="3517882" cy="485240"/>
          </a:xfrm>
          <a:prstGeom prst="roundRect">
            <a:avLst/>
          </a:prstGeom>
          <a:solidFill>
            <a:srgbClr val="C00000"/>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algn="ctr">
              <a:defRPr sz="3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100" dirty="0">
                <a:solidFill>
                  <a:prstClr val="white"/>
                </a:solidFill>
                <a:latin typeface="微软雅黑" panose="020B0503020204020204" pitchFamily="34" charset="-122"/>
                <a:ea typeface="微软雅黑" panose="020B0503020204020204" pitchFamily="34" charset="-122"/>
              </a:rPr>
              <a:t>科技</a:t>
            </a:r>
            <a:r>
              <a:rPr lang="zh-CN" altLang="en-US" sz="2100" dirty="0" smtClean="0">
                <a:solidFill>
                  <a:prstClr val="white"/>
                </a:solidFill>
                <a:latin typeface="微软雅黑" panose="020B0503020204020204" pitchFamily="34" charset="-122"/>
                <a:ea typeface="微软雅黑" panose="020B0503020204020204" pitchFamily="34" charset="-122"/>
              </a:rPr>
              <a:t>中心</a:t>
            </a:r>
            <a:r>
              <a:rPr lang="zh-CN" altLang="en-US" sz="2100" dirty="0">
                <a:solidFill>
                  <a:prstClr val="white"/>
                </a:solidFill>
                <a:latin typeface="微软雅黑" panose="020B0503020204020204" pitchFamily="34" charset="-122"/>
                <a:ea typeface="微软雅黑" panose="020B0503020204020204" pitchFamily="34" charset="-122"/>
              </a:rPr>
              <a:t>的社会实践课程</a:t>
            </a:r>
          </a:p>
        </p:txBody>
      </p:sp>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1949" t="4439" r="52424" b="4880"/>
          <a:stretch/>
        </p:blipFill>
        <p:spPr>
          <a:xfrm>
            <a:off x="399984" y="1335967"/>
            <a:ext cx="1968223" cy="2821091"/>
          </a:xfrm>
          <a:prstGeom prst="rect">
            <a:avLst/>
          </a:prstGeom>
          <a:solidFill>
            <a:srgbClr val="FFFFFF">
              <a:shade val="85000"/>
            </a:srgbClr>
          </a:solidFill>
          <a:ln w="152400" cap="sq">
            <a:solidFill>
              <a:srgbClr val="FFFFFF"/>
            </a:solidFill>
            <a:miter lim="800000"/>
          </a:ln>
          <a:effectLst>
            <a:outerShdw blurRad="65000" dist="50800" dir="12900000" kx="195000" ky="145000" algn="tl" rotWithShape="0">
              <a:srgbClr val="000000">
                <a:alpha val="30000"/>
              </a:srgbClr>
            </a:outerShdw>
          </a:effectLst>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4937" y="1335967"/>
            <a:ext cx="1968223" cy="2821091"/>
          </a:xfrm>
          <a:prstGeom prst="rect">
            <a:avLst/>
          </a:prstGeom>
          <a:solidFill>
            <a:srgbClr val="FFFFFF">
              <a:shade val="85000"/>
            </a:srgbClr>
          </a:solidFill>
          <a:ln w="152400" cap="sq">
            <a:solidFill>
              <a:srgbClr val="FFFFFF"/>
            </a:solidFill>
            <a:miter lim="800000"/>
          </a:ln>
          <a:effectLst>
            <a:outerShdw blurRad="65000" dist="50800" dir="12900000" kx="195000" ky="145000" algn="tl" rotWithShape="0">
              <a:srgbClr val="000000">
                <a:alpha val="30000"/>
              </a:srgbClr>
            </a:outerShdw>
          </a:effectLst>
        </p:spPr>
      </p:pic>
      <p:pic>
        <p:nvPicPr>
          <p:cNvPr id="18" name="图片 17"/>
          <p:cNvPicPr>
            <a:picLocks noChangeAspect="1"/>
          </p:cNvPicPr>
          <p:nvPr/>
        </p:nvPicPr>
        <p:blipFill rotWithShape="1">
          <a:blip r:embed="rId5">
            <a:extLst>
              <a:ext uri="{28A0092B-C50C-407E-A947-70E740481C1C}">
                <a14:useLocalDpi xmlns:a14="http://schemas.microsoft.com/office/drawing/2010/main" val="0"/>
              </a:ext>
            </a:extLst>
          </a:blip>
          <a:srcRect l="51749"/>
          <a:stretch/>
        </p:blipFill>
        <p:spPr>
          <a:xfrm>
            <a:off x="6250319" y="1335967"/>
            <a:ext cx="1968223" cy="2821091"/>
          </a:xfrm>
          <a:prstGeom prst="rect">
            <a:avLst/>
          </a:prstGeom>
          <a:solidFill>
            <a:srgbClr val="FFFFFF">
              <a:shade val="85000"/>
            </a:srgbClr>
          </a:solidFill>
          <a:ln w="152400" cap="sq">
            <a:solidFill>
              <a:srgbClr val="FFFFFF"/>
            </a:solidFill>
            <a:miter lim="800000"/>
          </a:ln>
          <a:effectLst>
            <a:outerShdw blurRad="65000" dist="50800" dir="12900000" kx="195000" ky="145000" algn="tl" rotWithShape="0">
              <a:srgbClr val="000000">
                <a:alpha val="30000"/>
              </a:srgbClr>
            </a:outerShdw>
          </a:effectLst>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20303" r="4640"/>
          <a:stretch/>
        </p:blipFill>
        <p:spPr>
          <a:xfrm>
            <a:off x="7514928" y="802115"/>
            <a:ext cx="1407227" cy="1406150"/>
          </a:xfrm>
          <a:prstGeom prst="ellipse">
            <a:avLst/>
          </a:prstGeom>
          <a:ln w="152400" cap="rnd">
            <a:solidFill>
              <a:schemeClr val="bg1"/>
            </a:solidFill>
          </a:ln>
          <a:effectLst/>
        </p:spPr>
      </p:pic>
      <p:pic>
        <p:nvPicPr>
          <p:cNvPr id="20" name="图片 19"/>
          <p:cNvPicPr>
            <a:picLocks noChangeAspect="1"/>
          </p:cNvPicPr>
          <p:nvPr/>
        </p:nvPicPr>
        <p:blipFill rotWithShape="1">
          <a:blip r:embed="rId7" cstate="print">
            <a:extLst>
              <a:ext uri="{28A0092B-C50C-407E-A947-70E740481C1C}">
                <a14:useLocalDpi xmlns:a14="http://schemas.microsoft.com/office/drawing/2010/main" val="0"/>
              </a:ext>
            </a:extLst>
          </a:blip>
          <a:srcRect l="40860" t="4740" r="-1" b="6318"/>
          <a:stretch/>
        </p:blipFill>
        <p:spPr>
          <a:xfrm rot="21014116">
            <a:off x="4572000" y="773246"/>
            <a:ext cx="1407227" cy="1408295"/>
          </a:xfrm>
          <a:prstGeom prst="ellipse">
            <a:avLst/>
          </a:prstGeom>
          <a:ln w="152400" cap="rnd">
            <a:solidFill>
              <a:schemeClr val="bg1"/>
            </a:solidFill>
          </a:ln>
          <a:effectLst/>
        </p:spPr>
      </p:pic>
      <p:pic>
        <p:nvPicPr>
          <p:cNvPr id="21" name="图片 20"/>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39622" t="5051" r="942" b="5906"/>
          <a:stretch/>
        </p:blipFill>
        <p:spPr>
          <a:xfrm rot="20396280">
            <a:off x="1618885" y="773740"/>
            <a:ext cx="1406150" cy="1406150"/>
          </a:xfrm>
          <a:prstGeom prst="ellipse">
            <a:avLst/>
          </a:prstGeom>
          <a:ln w="152400" cap="rnd">
            <a:solidFill>
              <a:schemeClr val="bg1"/>
            </a:solidFill>
          </a:ln>
          <a:effectLst/>
        </p:spPr>
      </p:pic>
      <p:sp>
        <p:nvSpPr>
          <p:cNvPr id="12" name="文本框 11"/>
          <p:cNvSpPr txBox="1"/>
          <p:nvPr/>
        </p:nvSpPr>
        <p:spPr>
          <a:xfrm>
            <a:off x="1658099" y="4559869"/>
            <a:ext cx="2537019" cy="369332"/>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1800" dirty="0">
                <a:solidFill>
                  <a:prstClr val="white"/>
                </a:solidFill>
              </a:rPr>
              <a:t>9</a:t>
            </a:r>
            <a:r>
              <a:rPr lang="zh-CN" altLang="en-US" sz="1800" dirty="0">
                <a:solidFill>
                  <a:prstClr val="white"/>
                </a:solidFill>
              </a:rPr>
              <a:t>个类别</a:t>
            </a:r>
            <a:r>
              <a:rPr lang="en-US" altLang="zh-CN" sz="1800" dirty="0">
                <a:solidFill>
                  <a:prstClr val="white"/>
                </a:solidFill>
              </a:rPr>
              <a:t>20</a:t>
            </a:r>
            <a:r>
              <a:rPr lang="zh-CN" altLang="en-US" sz="1800" dirty="0">
                <a:solidFill>
                  <a:prstClr val="white"/>
                </a:solidFill>
              </a:rPr>
              <a:t>余项课程</a:t>
            </a:r>
          </a:p>
        </p:txBody>
      </p:sp>
      <p:sp>
        <p:nvSpPr>
          <p:cNvPr id="13" name="文本框 12"/>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14"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spTree>
    <p:extLst>
      <p:ext uri="{BB962C8B-B14F-4D97-AF65-F5344CB8AC3E}">
        <p14:creationId xmlns:p14="http://schemas.microsoft.com/office/powerpoint/2010/main" val="464783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outVertical)">
                                          <p:cBhvr>
                                            <p:cTn id="7" dur="300"/>
                                            <p:tgtEl>
                                              <p:spTgt spid="80"/>
                                            </p:tgtEl>
                                          </p:cBhvr>
                                        </p:animEffect>
                                      </p:childTnLst>
                                    </p:cTn>
                                  </p:par>
                                </p:childTnLst>
                              </p:cTn>
                            </p:par>
                            <p:par>
                              <p:cTn id="8" fill="hold">
                                <p:stCondLst>
                                  <p:cond delay="300"/>
                                </p:stCondLst>
                                <p:childTnLst>
                                  <p:par>
                                    <p:cTn id="9" presetID="2" presetClass="entr" presetSubtype="12" fill="hold" nodeType="afterEffect" p14:presetBounceEnd="40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40000">
                                          <p:cBhvr additive="base">
                                            <p:cTn id="11" dur="300" fill="hold"/>
                                            <p:tgtEl>
                                              <p:spTgt spid="16"/>
                                            </p:tgtEl>
                                            <p:attrNameLst>
                                              <p:attrName>ppt_x</p:attrName>
                                            </p:attrNameLst>
                                          </p:cBhvr>
                                          <p:tavLst>
                                            <p:tav tm="0">
                                              <p:val>
                                                <p:strVal val="0-#ppt_w/2"/>
                                              </p:val>
                                            </p:tav>
                                            <p:tav tm="100000">
                                              <p:val>
                                                <p:strVal val="#ppt_x"/>
                                              </p:val>
                                            </p:tav>
                                          </p:tavLst>
                                        </p:anim>
                                        <p:anim calcmode="lin" valueType="num" p14:bounceEnd="40000">
                                          <p:cBhvr additive="base">
                                            <p:cTn id="12" dur="3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14:presetBounceEnd="40000">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14:bounceEnd="40000">
                                          <p:cBhvr additive="base">
                                            <p:cTn id="15" dur="300" fill="hold"/>
                                            <p:tgtEl>
                                              <p:spTgt spid="21"/>
                                            </p:tgtEl>
                                            <p:attrNameLst>
                                              <p:attrName>ppt_x</p:attrName>
                                            </p:attrNameLst>
                                          </p:cBhvr>
                                          <p:tavLst>
                                            <p:tav tm="0">
                                              <p:val>
                                                <p:strVal val="1+#ppt_w/2"/>
                                              </p:val>
                                            </p:tav>
                                            <p:tav tm="100000">
                                              <p:val>
                                                <p:strVal val="#ppt_x"/>
                                              </p:val>
                                            </p:tav>
                                          </p:tavLst>
                                        </p:anim>
                                        <p:anim calcmode="lin" valueType="num" p14:bounceEnd="40000">
                                          <p:cBhvr additive="base">
                                            <p:cTn id="16" dur="300" fill="hold"/>
                                            <p:tgtEl>
                                              <p:spTgt spid="21"/>
                                            </p:tgtEl>
                                            <p:attrNameLst>
                                              <p:attrName>ppt_y</p:attrName>
                                            </p:attrNameLst>
                                          </p:cBhvr>
                                          <p:tavLst>
                                            <p:tav tm="0">
                                              <p:val>
                                                <p:strVal val="0-#ppt_h/2"/>
                                              </p:val>
                                            </p:tav>
                                            <p:tav tm="100000">
                                              <p:val>
                                                <p:strVal val="#ppt_y"/>
                                              </p:val>
                                            </p:tav>
                                          </p:tavLst>
                                        </p:anim>
                                      </p:childTnLst>
                                    </p:cTn>
                                  </p:par>
                                  <p:par>
                                    <p:cTn id="17" presetID="2" presetClass="entr" presetSubtype="12" fill="hold" nodeType="withEffect" p14:presetBounceEnd="40000">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14:bounceEnd="40000">
                                          <p:cBhvr additive="base">
                                            <p:cTn id="19" dur="300" fill="hold"/>
                                            <p:tgtEl>
                                              <p:spTgt spid="17"/>
                                            </p:tgtEl>
                                            <p:attrNameLst>
                                              <p:attrName>ppt_x</p:attrName>
                                            </p:attrNameLst>
                                          </p:cBhvr>
                                          <p:tavLst>
                                            <p:tav tm="0">
                                              <p:val>
                                                <p:strVal val="0-#ppt_w/2"/>
                                              </p:val>
                                            </p:tav>
                                            <p:tav tm="100000">
                                              <p:val>
                                                <p:strVal val="#ppt_x"/>
                                              </p:val>
                                            </p:tav>
                                          </p:tavLst>
                                        </p:anim>
                                        <p:anim calcmode="lin" valueType="num" p14:bounceEnd="40000">
                                          <p:cBhvr additive="base">
                                            <p:cTn id="20" dur="3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3" fill="hold" nodeType="withEffect" p14:presetBounceEnd="40000">
                                      <p:stCondLst>
                                        <p:cond delay="200"/>
                                      </p:stCondLst>
                                      <p:childTnLst>
                                        <p:set>
                                          <p:cBhvr>
                                            <p:cTn id="22" dur="1" fill="hold">
                                              <p:stCondLst>
                                                <p:cond delay="0"/>
                                              </p:stCondLst>
                                            </p:cTn>
                                            <p:tgtEl>
                                              <p:spTgt spid="20"/>
                                            </p:tgtEl>
                                            <p:attrNameLst>
                                              <p:attrName>style.visibility</p:attrName>
                                            </p:attrNameLst>
                                          </p:cBhvr>
                                          <p:to>
                                            <p:strVal val="visible"/>
                                          </p:to>
                                        </p:set>
                                        <p:anim calcmode="lin" valueType="num" p14:bounceEnd="40000">
                                          <p:cBhvr additive="base">
                                            <p:cTn id="23" dur="300" fill="hold"/>
                                            <p:tgtEl>
                                              <p:spTgt spid="20"/>
                                            </p:tgtEl>
                                            <p:attrNameLst>
                                              <p:attrName>ppt_x</p:attrName>
                                            </p:attrNameLst>
                                          </p:cBhvr>
                                          <p:tavLst>
                                            <p:tav tm="0">
                                              <p:val>
                                                <p:strVal val="1+#ppt_w/2"/>
                                              </p:val>
                                            </p:tav>
                                            <p:tav tm="100000">
                                              <p:val>
                                                <p:strVal val="#ppt_x"/>
                                              </p:val>
                                            </p:tav>
                                          </p:tavLst>
                                        </p:anim>
                                        <p:anim calcmode="lin" valueType="num" p14:bounceEnd="40000">
                                          <p:cBhvr additive="base">
                                            <p:cTn id="24" dur="300" fill="hold"/>
                                            <p:tgtEl>
                                              <p:spTgt spid="20"/>
                                            </p:tgtEl>
                                            <p:attrNameLst>
                                              <p:attrName>ppt_y</p:attrName>
                                            </p:attrNameLst>
                                          </p:cBhvr>
                                          <p:tavLst>
                                            <p:tav tm="0">
                                              <p:val>
                                                <p:strVal val="0-#ppt_h/2"/>
                                              </p:val>
                                            </p:tav>
                                            <p:tav tm="100000">
                                              <p:val>
                                                <p:strVal val="#ppt_y"/>
                                              </p:val>
                                            </p:tav>
                                          </p:tavLst>
                                        </p:anim>
                                      </p:childTnLst>
                                    </p:cTn>
                                  </p:par>
                                  <p:par>
                                    <p:cTn id="25" presetID="2" presetClass="entr" presetSubtype="12" fill="hold" nodeType="withEffect" p14:presetBounceEnd="40000">
                                      <p:stCondLst>
                                        <p:cond delay="500"/>
                                      </p:stCondLst>
                                      <p:childTnLst>
                                        <p:set>
                                          <p:cBhvr>
                                            <p:cTn id="26" dur="1" fill="hold">
                                              <p:stCondLst>
                                                <p:cond delay="0"/>
                                              </p:stCondLst>
                                            </p:cTn>
                                            <p:tgtEl>
                                              <p:spTgt spid="18"/>
                                            </p:tgtEl>
                                            <p:attrNameLst>
                                              <p:attrName>style.visibility</p:attrName>
                                            </p:attrNameLst>
                                          </p:cBhvr>
                                          <p:to>
                                            <p:strVal val="visible"/>
                                          </p:to>
                                        </p:set>
                                        <p:anim calcmode="lin" valueType="num" p14:bounceEnd="40000">
                                          <p:cBhvr additive="base">
                                            <p:cTn id="27" dur="300" fill="hold"/>
                                            <p:tgtEl>
                                              <p:spTgt spid="18"/>
                                            </p:tgtEl>
                                            <p:attrNameLst>
                                              <p:attrName>ppt_x</p:attrName>
                                            </p:attrNameLst>
                                          </p:cBhvr>
                                          <p:tavLst>
                                            <p:tav tm="0">
                                              <p:val>
                                                <p:strVal val="0-#ppt_w/2"/>
                                              </p:val>
                                            </p:tav>
                                            <p:tav tm="100000">
                                              <p:val>
                                                <p:strVal val="#ppt_x"/>
                                              </p:val>
                                            </p:tav>
                                          </p:tavLst>
                                        </p:anim>
                                        <p:anim calcmode="lin" valueType="num" p14:bounceEnd="40000">
                                          <p:cBhvr additive="base">
                                            <p:cTn id="28" dur="3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3" fill="hold" nodeType="withEffect" p14:presetBounceEnd="40000">
                                      <p:stCondLst>
                                        <p:cond delay="500"/>
                                      </p:stCondLst>
                                      <p:childTnLst>
                                        <p:set>
                                          <p:cBhvr>
                                            <p:cTn id="30" dur="1" fill="hold">
                                              <p:stCondLst>
                                                <p:cond delay="0"/>
                                              </p:stCondLst>
                                            </p:cTn>
                                            <p:tgtEl>
                                              <p:spTgt spid="19"/>
                                            </p:tgtEl>
                                            <p:attrNameLst>
                                              <p:attrName>style.visibility</p:attrName>
                                            </p:attrNameLst>
                                          </p:cBhvr>
                                          <p:to>
                                            <p:strVal val="visible"/>
                                          </p:to>
                                        </p:set>
                                        <p:anim calcmode="lin" valueType="num" p14:bounceEnd="40000">
                                          <p:cBhvr additive="base">
                                            <p:cTn id="31" dur="300" fill="hold"/>
                                            <p:tgtEl>
                                              <p:spTgt spid="19"/>
                                            </p:tgtEl>
                                            <p:attrNameLst>
                                              <p:attrName>ppt_x</p:attrName>
                                            </p:attrNameLst>
                                          </p:cBhvr>
                                          <p:tavLst>
                                            <p:tav tm="0">
                                              <p:val>
                                                <p:strVal val="1+#ppt_w/2"/>
                                              </p:val>
                                            </p:tav>
                                            <p:tav tm="100000">
                                              <p:val>
                                                <p:strVal val="#ppt_x"/>
                                              </p:val>
                                            </p:tav>
                                          </p:tavLst>
                                        </p:anim>
                                        <p:anim calcmode="lin" valueType="num" p14:bounceEnd="40000">
                                          <p:cBhvr additive="base">
                                            <p:cTn id="32" dur="300" fill="hold"/>
                                            <p:tgtEl>
                                              <p:spTgt spid="19"/>
                                            </p:tgtEl>
                                            <p:attrNameLst>
                                              <p:attrName>ppt_y</p:attrName>
                                            </p:attrNameLst>
                                          </p:cBhvr>
                                          <p:tavLst>
                                            <p:tav tm="0">
                                              <p:val>
                                                <p:strVal val="0-#ppt_h/2"/>
                                              </p:val>
                                            </p:tav>
                                            <p:tav tm="100000">
                                              <p:val>
                                                <p:strVal val="#ppt_y"/>
                                              </p:val>
                                            </p:tav>
                                          </p:tavLst>
                                        </p:anim>
                                      </p:childTnLst>
                                    </p:cTn>
                                  </p:par>
                                  <p:par>
                                    <p:cTn id="33" presetID="2" presetClass="entr" presetSubtype="6" fill="hold" grpId="0" nodeType="withEffect" p14:presetBounceEnd="40000">
                                      <p:stCondLst>
                                        <p:cond delay="750"/>
                                      </p:stCondLst>
                                      <p:childTnLst>
                                        <p:set>
                                          <p:cBhvr>
                                            <p:cTn id="34" dur="1" fill="hold">
                                              <p:stCondLst>
                                                <p:cond delay="0"/>
                                              </p:stCondLst>
                                            </p:cTn>
                                            <p:tgtEl>
                                              <p:spTgt spid="12"/>
                                            </p:tgtEl>
                                            <p:attrNameLst>
                                              <p:attrName>style.visibility</p:attrName>
                                            </p:attrNameLst>
                                          </p:cBhvr>
                                          <p:to>
                                            <p:strVal val="visible"/>
                                          </p:to>
                                        </p:set>
                                        <p:anim calcmode="lin" valueType="num" p14:bounceEnd="40000">
                                          <p:cBhvr additive="base">
                                            <p:cTn id="35" dur="3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36" dur="3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outVertical)">
                                          <p:cBhvr>
                                            <p:cTn id="7" dur="300"/>
                                            <p:tgtEl>
                                              <p:spTgt spid="80"/>
                                            </p:tgtEl>
                                          </p:cBhvr>
                                        </p:animEffect>
                                      </p:childTnLst>
                                    </p:cTn>
                                  </p:par>
                                </p:childTnLst>
                              </p:cTn>
                            </p:par>
                            <p:par>
                              <p:cTn id="8" fill="hold">
                                <p:stCondLst>
                                  <p:cond delay="300"/>
                                </p:stCondLst>
                                <p:childTnLst>
                                  <p:par>
                                    <p:cTn id="9" presetID="2" presetClass="entr" presetSubtype="12"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300" fill="hold"/>
                                            <p:tgtEl>
                                              <p:spTgt spid="16"/>
                                            </p:tgtEl>
                                            <p:attrNameLst>
                                              <p:attrName>ppt_x</p:attrName>
                                            </p:attrNameLst>
                                          </p:cBhvr>
                                          <p:tavLst>
                                            <p:tav tm="0">
                                              <p:val>
                                                <p:strVal val="0-#ppt_w/2"/>
                                              </p:val>
                                            </p:tav>
                                            <p:tav tm="100000">
                                              <p:val>
                                                <p:strVal val="#ppt_x"/>
                                              </p:val>
                                            </p:tav>
                                          </p:tavLst>
                                        </p:anim>
                                        <p:anim calcmode="lin" valueType="num">
                                          <p:cBhvr additive="base">
                                            <p:cTn id="12" dur="3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300" fill="hold"/>
                                            <p:tgtEl>
                                              <p:spTgt spid="21"/>
                                            </p:tgtEl>
                                            <p:attrNameLst>
                                              <p:attrName>ppt_x</p:attrName>
                                            </p:attrNameLst>
                                          </p:cBhvr>
                                          <p:tavLst>
                                            <p:tav tm="0">
                                              <p:val>
                                                <p:strVal val="1+#ppt_w/2"/>
                                              </p:val>
                                            </p:tav>
                                            <p:tav tm="100000">
                                              <p:val>
                                                <p:strVal val="#ppt_x"/>
                                              </p:val>
                                            </p:tav>
                                          </p:tavLst>
                                        </p:anim>
                                        <p:anim calcmode="lin" valueType="num">
                                          <p:cBhvr additive="base">
                                            <p:cTn id="16" dur="300" fill="hold"/>
                                            <p:tgtEl>
                                              <p:spTgt spid="21"/>
                                            </p:tgtEl>
                                            <p:attrNameLst>
                                              <p:attrName>ppt_y</p:attrName>
                                            </p:attrNameLst>
                                          </p:cBhvr>
                                          <p:tavLst>
                                            <p:tav tm="0">
                                              <p:val>
                                                <p:strVal val="0-#ppt_h/2"/>
                                              </p:val>
                                            </p:tav>
                                            <p:tav tm="100000">
                                              <p:val>
                                                <p:strVal val="#ppt_y"/>
                                              </p:val>
                                            </p:tav>
                                          </p:tavLst>
                                        </p:anim>
                                      </p:childTnLst>
                                    </p:cTn>
                                  </p:par>
                                  <p:par>
                                    <p:cTn id="17" presetID="2" presetClass="entr" presetSubtype="12" fill="hold"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300" fill="hold"/>
                                            <p:tgtEl>
                                              <p:spTgt spid="17"/>
                                            </p:tgtEl>
                                            <p:attrNameLst>
                                              <p:attrName>ppt_x</p:attrName>
                                            </p:attrNameLst>
                                          </p:cBhvr>
                                          <p:tavLst>
                                            <p:tav tm="0">
                                              <p:val>
                                                <p:strVal val="0-#ppt_w/2"/>
                                              </p:val>
                                            </p:tav>
                                            <p:tav tm="100000">
                                              <p:val>
                                                <p:strVal val="#ppt_x"/>
                                              </p:val>
                                            </p:tav>
                                          </p:tavLst>
                                        </p:anim>
                                        <p:anim calcmode="lin" valueType="num">
                                          <p:cBhvr additive="base">
                                            <p:cTn id="20" dur="3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3" fill="hold" nodeType="withEffect">
                                      <p:stCondLst>
                                        <p:cond delay="20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300" fill="hold"/>
                                            <p:tgtEl>
                                              <p:spTgt spid="20"/>
                                            </p:tgtEl>
                                            <p:attrNameLst>
                                              <p:attrName>ppt_x</p:attrName>
                                            </p:attrNameLst>
                                          </p:cBhvr>
                                          <p:tavLst>
                                            <p:tav tm="0">
                                              <p:val>
                                                <p:strVal val="1+#ppt_w/2"/>
                                              </p:val>
                                            </p:tav>
                                            <p:tav tm="100000">
                                              <p:val>
                                                <p:strVal val="#ppt_x"/>
                                              </p:val>
                                            </p:tav>
                                          </p:tavLst>
                                        </p:anim>
                                        <p:anim calcmode="lin" valueType="num">
                                          <p:cBhvr additive="base">
                                            <p:cTn id="24" dur="300" fill="hold"/>
                                            <p:tgtEl>
                                              <p:spTgt spid="20"/>
                                            </p:tgtEl>
                                            <p:attrNameLst>
                                              <p:attrName>ppt_y</p:attrName>
                                            </p:attrNameLst>
                                          </p:cBhvr>
                                          <p:tavLst>
                                            <p:tav tm="0">
                                              <p:val>
                                                <p:strVal val="0-#ppt_h/2"/>
                                              </p:val>
                                            </p:tav>
                                            <p:tav tm="100000">
                                              <p:val>
                                                <p:strVal val="#ppt_y"/>
                                              </p:val>
                                            </p:tav>
                                          </p:tavLst>
                                        </p:anim>
                                      </p:childTnLst>
                                    </p:cTn>
                                  </p:par>
                                  <p:par>
                                    <p:cTn id="25" presetID="2" presetClass="entr" presetSubtype="12" fill="hold" nodeType="withEffect">
                                      <p:stCondLst>
                                        <p:cond delay="5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300" fill="hold"/>
                                            <p:tgtEl>
                                              <p:spTgt spid="18"/>
                                            </p:tgtEl>
                                            <p:attrNameLst>
                                              <p:attrName>ppt_x</p:attrName>
                                            </p:attrNameLst>
                                          </p:cBhvr>
                                          <p:tavLst>
                                            <p:tav tm="0">
                                              <p:val>
                                                <p:strVal val="0-#ppt_w/2"/>
                                              </p:val>
                                            </p:tav>
                                            <p:tav tm="100000">
                                              <p:val>
                                                <p:strVal val="#ppt_x"/>
                                              </p:val>
                                            </p:tav>
                                          </p:tavLst>
                                        </p:anim>
                                        <p:anim calcmode="lin" valueType="num">
                                          <p:cBhvr additive="base">
                                            <p:cTn id="28" dur="3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3" fill="hold" nodeType="withEffect">
                                      <p:stCondLst>
                                        <p:cond delay="50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300" fill="hold"/>
                                            <p:tgtEl>
                                              <p:spTgt spid="19"/>
                                            </p:tgtEl>
                                            <p:attrNameLst>
                                              <p:attrName>ppt_x</p:attrName>
                                            </p:attrNameLst>
                                          </p:cBhvr>
                                          <p:tavLst>
                                            <p:tav tm="0">
                                              <p:val>
                                                <p:strVal val="1+#ppt_w/2"/>
                                              </p:val>
                                            </p:tav>
                                            <p:tav tm="100000">
                                              <p:val>
                                                <p:strVal val="#ppt_x"/>
                                              </p:val>
                                            </p:tav>
                                          </p:tavLst>
                                        </p:anim>
                                        <p:anim calcmode="lin" valueType="num">
                                          <p:cBhvr additive="base">
                                            <p:cTn id="32" dur="300" fill="hold"/>
                                            <p:tgtEl>
                                              <p:spTgt spid="19"/>
                                            </p:tgtEl>
                                            <p:attrNameLst>
                                              <p:attrName>ppt_y</p:attrName>
                                            </p:attrNameLst>
                                          </p:cBhvr>
                                          <p:tavLst>
                                            <p:tav tm="0">
                                              <p:val>
                                                <p:strVal val="0-#ppt_h/2"/>
                                              </p:val>
                                            </p:tav>
                                            <p:tav tm="100000">
                                              <p:val>
                                                <p:strVal val="#ppt_y"/>
                                              </p:val>
                                            </p:tav>
                                          </p:tavLst>
                                        </p:anim>
                                      </p:childTnLst>
                                    </p:cTn>
                                  </p:par>
                                  <p:par>
                                    <p:cTn id="33" presetID="2" presetClass="entr" presetSubtype="6" fill="hold" grpId="0" nodeType="withEffect">
                                      <p:stCondLst>
                                        <p:cond delay="75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300" fill="hold"/>
                                            <p:tgtEl>
                                              <p:spTgt spid="12"/>
                                            </p:tgtEl>
                                            <p:attrNameLst>
                                              <p:attrName>ppt_x</p:attrName>
                                            </p:attrNameLst>
                                          </p:cBhvr>
                                          <p:tavLst>
                                            <p:tav tm="0">
                                              <p:val>
                                                <p:strVal val="1+#ppt_w/2"/>
                                              </p:val>
                                            </p:tav>
                                            <p:tav tm="100000">
                                              <p:val>
                                                <p:strVal val="#ppt_x"/>
                                              </p:val>
                                            </p:tav>
                                          </p:tavLst>
                                        </p:anim>
                                        <p:anim calcmode="lin" valueType="num">
                                          <p:cBhvr additive="base">
                                            <p:cTn id="36" dur="3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12"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图片 74"/>
          <p:cNvPicPr>
            <a:picLocks noChangeAspect="1"/>
          </p:cNvPicPr>
          <p:nvPr/>
        </p:nvPicPr>
        <p:blipFill rotWithShape="1">
          <a:blip r:embed="rId3" cstate="print">
            <a:extLst>
              <a:ext uri="{28A0092B-C50C-407E-A947-70E740481C1C}">
                <a14:useLocalDpi xmlns:a14="http://schemas.microsoft.com/office/drawing/2010/main" val="0"/>
              </a:ext>
            </a:extLst>
          </a:blip>
          <a:srcRect t="8115" b="5974"/>
          <a:stretch/>
        </p:blipFill>
        <p:spPr>
          <a:xfrm>
            <a:off x="4624986" y="3268050"/>
            <a:ext cx="1890000" cy="1080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76" name="图片 75"/>
          <p:cNvPicPr>
            <a:picLocks noChangeAspect="1"/>
          </p:cNvPicPr>
          <p:nvPr/>
        </p:nvPicPr>
        <p:blipFill rotWithShape="1">
          <a:blip r:embed="rId4" cstate="print">
            <a:extLst>
              <a:ext uri="{28A0092B-C50C-407E-A947-70E740481C1C}">
                <a14:useLocalDpi xmlns:a14="http://schemas.microsoft.com/office/drawing/2010/main" val="0"/>
              </a:ext>
            </a:extLst>
          </a:blip>
          <a:srcRect t="13773"/>
          <a:stretch/>
        </p:blipFill>
        <p:spPr>
          <a:xfrm>
            <a:off x="2444050" y="3268051"/>
            <a:ext cx="1890000" cy="1084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77" name="图片 76"/>
          <p:cNvPicPr>
            <a:picLocks noChangeAspect="1"/>
          </p:cNvPicPr>
          <p:nvPr/>
        </p:nvPicPr>
        <p:blipFill rotWithShape="1">
          <a:blip r:embed="rId5" cstate="print">
            <a:extLst>
              <a:ext uri="{28A0092B-C50C-407E-A947-70E740481C1C}">
                <a14:useLocalDpi xmlns:a14="http://schemas.microsoft.com/office/drawing/2010/main" val="0"/>
              </a:ext>
            </a:extLst>
          </a:blip>
          <a:srcRect t="4897" b="9060"/>
          <a:stretch/>
        </p:blipFill>
        <p:spPr>
          <a:xfrm>
            <a:off x="6805923" y="3270373"/>
            <a:ext cx="1890000" cy="10821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78" name="图片 77"/>
          <p:cNvPicPr>
            <a:picLocks noChangeAspect="1"/>
          </p:cNvPicPr>
          <p:nvPr/>
        </p:nvPicPr>
        <p:blipFill rotWithShape="1">
          <a:blip r:embed="rId6" cstate="print">
            <a:extLst>
              <a:ext uri="{28A0092B-C50C-407E-A947-70E740481C1C}">
                <a14:useLocalDpi xmlns:a14="http://schemas.microsoft.com/office/drawing/2010/main" val="0"/>
              </a:ext>
            </a:extLst>
          </a:blip>
          <a:srcRect b="13762"/>
          <a:stretch/>
        </p:blipFill>
        <p:spPr>
          <a:xfrm>
            <a:off x="263113" y="3272932"/>
            <a:ext cx="1890000" cy="1079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79" name="图片 78"/>
          <p:cNvPicPr>
            <a:picLocks noChangeAspect="1"/>
          </p:cNvPicPr>
          <p:nvPr/>
        </p:nvPicPr>
        <p:blipFill rotWithShape="1">
          <a:blip r:embed="rId7" cstate="print">
            <a:extLst>
              <a:ext uri="{28A0092B-C50C-407E-A947-70E740481C1C}">
                <a14:useLocalDpi xmlns:a14="http://schemas.microsoft.com/office/drawing/2010/main" val="0"/>
              </a:ext>
            </a:extLst>
          </a:blip>
          <a:srcRect t="19211" b="25275"/>
          <a:stretch/>
        </p:blipFill>
        <p:spPr>
          <a:xfrm>
            <a:off x="1369968" y="692952"/>
            <a:ext cx="6380956" cy="23461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80" name="文本框 79"/>
          <p:cNvSpPr txBox="1"/>
          <p:nvPr/>
        </p:nvSpPr>
        <p:spPr>
          <a:xfrm>
            <a:off x="5515487" y="4490374"/>
            <a:ext cx="3517882" cy="485240"/>
          </a:xfrm>
          <a:prstGeom prst="roundRect">
            <a:avLst/>
          </a:prstGeom>
          <a:solidFill>
            <a:srgbClr val="C00000"/>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algn="ctr">
              <a:defRPr sz="3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100" dirty="0">
                <a:solidFill>
                  <a:prstClr val="white"/>
                </a:solidFill>
                <a:latin typeface="微软雅黑" panose="020B0503020204020204" pitchFamily="34" charset="-122"/>
                <a:ea typeface="微软雅黑" panose="020B0503020204020204" pitchFamily="34" charset="-122"/>
              </a:rPr>
              <a:t>科技</a:t>
            </a:r>
            <a:r>
              <a:rPr lang="zh-CN" altLang="en-US" sz="2100" dirty="0" smtClean="0">
                <a:solidFill>
                  <a:prstClr val="white"/>
                </a:solidFill>
                <a:latin typeface="微软雅黑" panose="020B0503020204020204" pitchFamily="34" charset="-122"/>
                <a:ea typeface="微软雅黑" panose="020B0503020204020204" pitchFamily="34" charset="-122"/>
              </a:rPr>
              <a:t>中心</a:t>
            </a:r>
            <a:r>
              <a:rPr lang="zh-CN" altLang="en-US" sz="2100" dirty="0">
                <a:solidFill>
                  <a:prstClr val="white"/>
                </a:solidFill>
                <a:latin typeface="微软雅黑" panose="020B0503020204020204" pitchFamily="34" charset="-122"/>
                <a:ea typeface="微软雅黑" panose="020B0503020204020204" pitchFamily="34" charset="-122"/>
              </a:rPr>
              <a:t>的社会实践课程</a:t>
            </a:r>
          </a:p>
        </p:txBody>
      </p:sp>
      <p:pic>
        <p:nvPicPr>
          <p:cNvPr id="16" name="图片 15"/>
          <p:cNvPicPr>
            <a:picLocks noChangeAspect="1"/>
          </p:cNvPicPr>
          <p:nvPr/>
        </p:nvPicPr>
        <p:blipFill rotWithShape="1">
          <a:blip r:embed="rId8">
            <a:extLst>
              <a:ext uri="{28A0092B-C50C-407E-A947-70E740481C1C}">
                <a14:useLocalDpi xmlns:a14="http://schemas.microsoft.com/office/drawing/2010/main" val="0"/>
              </a:ext>
            </a:extLst>
          </a:blip>
          <a:srcRect l="1949" t="4439" r="52424" b="4880"/>
          <a:stretch/>
        </p:blipFill>
        <p:spPr>
          <a:xfrm>
            <a:off x="399984" y="1335967"/>
            <a:ext cx="1968223" cy="2821091"/>
          </a:xfrm>
          <a:prstGeom prst="rect">
            <a:avLst/>
          </a:prstGeom>
          <a:solidFill>
            <a:srgbClr val="FFFFFF">
              <a:shade val="85000"/>
            </a:srgbClr>
          </a:solidFill>
          <a:ln w="152400" cap="sq">
            <a:solidFill>
              <a:srgbClr val="FFFFFF"/>
            </a:solidFill>
            <a:miter lim="800000"/>
          </a:ln>
          <a:effectLst>
            <a:outerShdw blurRad="65000" dist="50800" dir="12900000" kx="195000" ky="145000" algn="tl" rotWithShape="0">
              <a:srgbClr val="000000">
                <a:alpha val="30000"/>
              </a:srgbClr>
            </a:outerShdw>
          </a:effectLst>
        </p:spPr>
      </p:pic>
      <p:pic>
        <p:nvPicPr>
          <p:cNvPr id="17" name="图片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04937" y="1335967"/>
            <a:ext cx="1968223" cy="2821091"/>
          </a:xfrm>
          <a:prstGeom prst="rect">
            <a:avLst/>
          </a:prstGeom>
          <a:solidFill>
            <a:srgbClr val="FFFFFF">
              <a:shade val="85000"/>
            </a:srgbClr>
          </a:solidFill>
          <a:ln w="152400" cap="sq">
            <a:solidFill>
              <a:srgbClr val="FFFFFF"/>
            </a:solidFill>
            <a:miter lim="800000"/>
          </a:ln>
          <a:effectLst>
            <a:outerShdw blurRad="65000" dist="50800" dir="12900000" kx="195000" ky="145000" algn="tl" rotWithShape="0">
              <a:srgbClr val="000000">
                <a:alpha val="30000"/>
              </a:srgbClr>
            </a:outerShdw>
          </a:effectLst>
        </p:spPr>
      </p:pic>
      <p:pic>
        <p:nvPicPr>
          <p:cNvPr id="18" name="图片 17"/>
          <p:cNvPicPr>
            <a:picLocks noChangeAspect="1"/>
          </p:cNvPicPr>
          <p:nvPr/>
        </p:nvPicPr>
        <p:blipFill rotWithShape="1">
          <a:blip r:embed="rId10">
            <a:extLst>
              <a:ext uri="{28A0092B-C50C-407E-A947-70E740481C1C}">
                <a14:useLocalDpi xmlns:a14="http://schemas.microsoft.com/office/drawing/2010/main" val="0"/>
              </a:ext>
            </a:extLst>
          </a:blip>
          <a:srcRect l="51749"/>
          <a:stretch/>
        </p:blipFill>
        <p:spPr>
          <a:xfrm>
            <a:off x="6250319" y="1335967"/>
            <a:ext cx="1968223" cy="2821091"/>
          </a:xfrm>
          <a:prstGeom prst="rect">
            <a:avLst/>
          </a:prstGeom>
          <a:solidFill>
            <a:srgbClr val="FFFFFF">
              <a:shade val="85000"/>
            </a:srgbClr>
          </a:solidFill>
          <a:ln w="152400" cap="sq">
            <a:solidFill>
              <a:srgbClr val="FFFFFF"/>
            </a:solidFill>
            <a:miter lim="800000"/>
          </a:ln>
          <a:effectLst>
            <a:outerShdw blurRad="65000" dist="50800" dir="12900000" kx="195000" ky="145000" algn="tl" rotWithShape="0">
              <a:srgbClr val="000000">
                <a:alpha val="30000"/>
              </a:srgbClr>
            </a:outerShdw>
          </a:effectLst>
        </p:spPr>
      </p:pic>
      <p:pic>
        <p:nvPicPr>
          <p:cNvPr id="19" name="图片 18"/>
          <p:cNvPicPr>
            <a:picLocks noChangeAspect="1"/>
          </p:cNvPicPr>
          <p:nvPr/>
        </p:nvPicPr>
        <p:blipFill rotWithShape="1">
          <a:blip r:embed="rId11" cstate="print">
            <a:extLst>
              <a:ext uri="{28A0092B-C50C-407E-A947-70E740481C1C}">
                <a14:useLocalDpi xmlns:a14="http://schemas.microsoft.com/office/drawing/2010/main" val="0"/>
              </a:ext>
            </a:extLst>
          </a:blip>
          <a:srcRect l="20303" r="4640"/>
          <a:stretch/>
        </p:blipFill>
        <p:spPr>
          <a:xfrm>
            <a:off x="7514928" y="802115"/>
            <a:ext cx="1407227" cy="1406150"/>
          </a:xfrm>
          <a:prstGeom prst="ellipse">
            <a:avLst/>
          </a:prstGeom>
          <a:ln w="152400" cap="rnd">
            <a:solidFill>
              <a:schemeClr val="bg1"/>
            </a:solidFill>
          </a:ln>
          <a:effectLst/>
        </p:spPr>
      </p:pic>
      <p:pic>
        <p:nvPicPr>
          <p:cNvPr id="20" name="图片 19"/>
          <p:cNvPicPr>
            <a:picLocks noChangeAspect="1"/>
          </p:cNvPicPr>
          <p:nvPr/>
        </p:nvPicPr>
        <p:blipFill rotWithShape="1">
          <a:blip r:embed="rId12" cstate="print">
            <a:extLst>
              <a:ext uri="{28A0092B-C50C-407E-A947-70E740481C1C}">
                <a14:useLocalDpi xmlns:a14="http://schemas.microsoft.com/office/drawing/2010/main" val="0"/>
              </a:ext>
            </a:extLst>
          </a:blip>
          <a:srcRect l="40860" t="4740" r="-1" b="6318"/>
          <a:stretch/>
        </p:blipFill>
        <p:spPr>
          <a:xfrm rot="21014116">
            <a:off x="4572000" y="773246"/>
            <a:ext cx="1407227" cy="1408295"/>
          </a:xfrm>
          <a:prstGeom prst="ellipse">
            <a:avLst/>
          </a:prstGeom>
          <a:ln w="152400" cap="rnd">
            <a:solidFill>
              <a:schemeClr val="bg1"/>
            </a:solidFill>
          </a:ln>
          <a:effectLst/>
        </p:spPr>
      </p:pic>
      <p:pic>
        <p:nvPicPr>
          <p:cNvPr id="21" name="图片 20"/>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rcRect l="39622" t="5051" r="942" b="5906"/>
          <a:stretch/>
        </p:blipFill>
        <p:spPr>
          <a:xfrm rot="20396280">
            <a:off x="1618885" y="773740"/>
            <a:ext cx="1406150" cy="1406150"/>
          </a:xfrm>
          <a:prstGeom prst="ellipse">
            <a:avLst/>
          </a:prstGeom>
          <a:ln w="152400" cap="rnd">
            <a:solidFill>
              <a:schemeClr val="bg1"/>
            </a:solidFill>
          </a:ln>
          <a:effectLst/>
        </p:spPr>
      </p:pic>
      <p:sp>
        <p:nvSpPr>
          <p:cNvPr id="22" name="文本框 21"/>
          <p:cNvSpPr txBox="1"/>
          <p:nvPr/>
        </p:nvSpPr>
        <p:spPr>
          <a:xfrm>
            <a:off x="894927" y="4559869"/>
            <a:ext cx="3931905" cy="369332"/>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1800" dirty="0">
                <a:solidFill>
                  <a:prstClr val="white"/>
                </a:solidFill>
              </a:rPr>
              <a:t>300</a:t>
            </a:r>
            <a:r>
              <a:rPr lang="zh-CN" altLang="en-US" sz="1800" dirty="0">
                <a:solidFill>
                  <a:prstClr val="white"/>
                </a:solidFill>
              </a:rPr>
              <a:t>余个体验式设备年接待</a:t>
            </a:r>
            <a:r>
              <a:rPr lang="en-US" altLang="zh-CN" sz="1800" dirty="0">
                <a:solidFill>
                  <a:prstClr val="white"/>
                </a:solidFill>
              </a:rPr>
              <a:t>12</a:t>
            </a:r>
            <a:r>
              <a:rPr lang="zh-CN" altLang="en-US" sz="1800" dirty="0">
                <a:solidFill>
                  <a:prstClr val="white"/>
                </a:solidFill>
              </a:rPr>
              <a:t>万人次</a:t>
            </a:r>
          </a:p>
        </p:txBody>
      </p:sp>
      <p:sp>
        <p:nvSpPr>
          <p:cNvPr id="23" name="文本框 22"/>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24"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spTree>
    <p:extLst>
      <p:ext uri="{BB962C8B-B14F-4D97-AF65-F5344CB8AC3E}">
        <p14:creationId xmlns:p14="http://schemas.microsoft.com/office/powerpoint/2010/main" val="2696354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after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1+ppt_w/2"/>
                                              </p:val>
                                            </p:tav>
                                          </p:tavLst>
                                        </p:anim>
                                        <p:anim calcmode="lin" valueType="num">
                                          <p:cBhvr additive="base">
                                            <p:cTn id="7" dur="500"/>
                                            <p:tgtEl>
                                              <p:spTgt spid="16"/>
                                            </p:tgtEl>
                                            <p:attrNameLst>
                                              <p:attrName>ppt_y</p:attrName>
                                            </p:attrNameLst>
                                          </p:cBhvr>
                                          <p:tavLst>
                                            <p:tav tm="0">
                                              <p:val>
                                                <p:strVal val="ppt_y"/>
                                              </p:val>
                                            </p:tav>
                                            <p:tav tm="100000">
                                              <p:val>
                                                <p:strVal val="ppt_y"/>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500"/>
                                            <p:tgtEl>
                                              <p:spTgt spid="21"/>
                                            </p:tgtEl>
                                            <p:attrNameLst>
                                              <p:attrName>ppt_x</p:attrName>
                                            </p:attrNameLst>
                                          </p:cBhvr>
                                          <p:tavLst>
                                            <p:tav tm="0">
                                              <p:val>
                                                <p:strVal val="ppt_x"/>
                                              </p:val>
                                            </p:tav>
                                            <p:tav tm="100000">
                                              <p:val>
                                                <p:strVal val="1+ppt_w/2"/>
                                              </p:val>
                                            </p:tav>
                                          </p:tavLst>
                                        </p:anim>
                                        <p:anim calcmode="lin" valueType="num">
                                          <p:cBhvr additive="base">
                                            <p:cTn id="11" dur="500"/>
                                            <p:tgtEl>
                                              <p:spTgt spid="21"/>
                                            </p:tgtEl>
                                            <p:attrNameLst>
                                              <p:attrName>ppt_y</p:attrName>
                                            </p:attrNameLst>
                                          </p:cBhvr>
                                          <p:tavLst>
                                            <p:tav tm="0">
                                              <p:val>
                                                <p:strVal val="ppt_y"/>
                                              </p:val>
                                            </p:tav>
                                            <p:tav tm="100000">
                                              <p:val>
                                                <p:strVal val="ppt_y"/>
                                              </p:val>
                                            </p:tav>
                                          </p:tavLst>
                                        </p:anim>
                                        <p:set>
                                          <p:cBhvr>
                                            <p:cTn id="12" dur="1" fill="hold">
                                              <p:stCondLst>
                                                <p:cond delay="499"/>
                                              </p:stCondLst>
                                            </p:cTn>
                                            <p:tgtEl>
                                              <p:spTgt spid="21"/>
                                            </p:tgtEl>
                                            <p:attrNameLst>
                                              <p:attrName>style.visibility</p:attrName>
                                            </p:attrNameLst>
                                          </p:cBhvr>
                                          <p:to>
                                            <p:strVal val="hidden"/>
                                          </p:to>
                                        </p:set>
                                      </p:childTnLst>
                                    </p:cTn>
                                  </p:par>
                                  <p:par>
                                    <p:cTn id="13" presetID="2" presetClass="exit" presetSubtype="2" fill="hold" nodeType="withEffect">
                                      <p:stCondLst>
                                        <p:cond delay="0"/>
                                      </p:stCondLst>
                                      <p:childTnLst>
                                        <p:anim calcmode="lin" valueType="num">
                                          <p:cBhvr additive="base">
                                            <p:cTn id="14" dur="500"/>
                                            <p:tgtEl>
                                              <p:spTgt spid="17"/>
                                            </p:tgtEl>
                                            <p:attrNameLst>
                                              <p:attrName>ppt_x</p:attrName>
                                            </p:attrNameLst>
                                          </p:cBhvr>
                                          <p:tavLst>
                                            <p:tav tm="0">
                                              <p:val>
                                                <p:strVal val="ppt_x"/>
                                              </p:val>
                                            </p:tav>
                                            <p:tav tm="100000">
                                              <p:val>
                                                <p:strVal val="1+ppt_w/2"/>
                                              </p:val>
                                            </p:tav>
                                          </p:tavLst>
                                        </p:anim>
                                        <p:anim calcmode="lin" valueType="num">
                                          <p:cBhvr additive="base">
                                            <p:cTn id="15" dur="500"/>
                                            <p:tgtEl>
                                              <p:spTgt spid="17"/>
                                            </p:tgtEl>
                                            <p:attrNameLst>
                                              <p:attrName>ppt_y</p:attrName>
                                            </p:attrNameLst>
                                          </p:cBhvr>
                                          <p:tavLst>
                                            <p:tav tm="0">
                                              <p:val>
                                                <p:strVal val="ppt_y"/>
                                              </p:val>
                                            </p:tav>
                                            <p:tav tm="100000">
                                              <p:val>
                                                <p:strVal val="ppt_y"/>
                                              </p:val>
                                            </p:tav>
                                          </p:tavLst>
                                        </p:anim>
                                        <p:set>
                                          <p:cBhvr>
                                            <p:cTn id="16" dur="1" fill="hold">
                                              <p:stCondLst>
                                                <p:cond delay="499"/>
                                              </p:stCondLst>
                                            </p:cTn>
                                            <p:tgtEl>
                                              <p:spTgt spid="17"/>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500"/>
                                            <p:tgtEl>
                                              <p:spTgt spid="20"/>
                                            </p:tgtEl>
                                            <p:attrNameLst>
                                              <p:attrName>ppt_x</p:attrName>
                                            </p:attrNameLst>
                                          </p:cBhvr>
                                          <p:tavLst>
                                            <p:tav tm="0">
                                              <p:val>
                                                <p:strVal val="ppt_x"/>
                                              </p:val>
                                            </p:tav>
                                            <p:tav tm="100000">
                                              <p:val>
                                                <p:strVal val="1+ppt_w/2"/>
                                              </p:val>
                                            </p:tav>
                                          </p:tavLst>
                                        </p:anim>
                                        <p:anim calcmode="lin" valueType="num">
                                          <p:cBhvr additive="base">
                                            <p:cTn id="19" dur="500"/>
                                            <p:tgtEl>
                                              <p:spTgt spid="20"/>
                                            </p:tgtEl>
                                            <p:attrNameLst>
                                              <p:attrName>ppt_y</p:attrName>
                                            </p:attrNameLst>
                                          </p:cBhvr>
                                          <p:tavLst>
                                            <p:tav tm="0">
                                              <p:val>
                                                <p:strVal val="ppt_y"/>
                                              </p:val>
                                            </p:tav>
                                            <p:tav tm="100000">
                                              <p:val>
                                                <p:strVal val="ppt_y"/>
                                              </p:val>
                                            </p:tav>
                                          </p:tavLst>
                                        </p:anim>
                                        <p:set>
                                          <p:cBhvr>
                                            <p:cTn id="20" dur="1" fill="hold">
                                              <p:stCondLst>
                                                <p:cond delay="499"/>
                                              </p:stCondLst>
                                            </p:cTn>
                                            <p:tgtEl>
                                              <p:spTgt spid="20"/>
                                            </p:tgtEl>
                                            <p:attrNameLst>
                                              <p:attrName>style.visibility</p:attrName>
                                            </p:attrNameLst>
                                          </p:cBhvr>
                                          <p:to>
                                            <p:strVal val="hidden"/>
                                          </p:to>
                                        </p:set>
                                      </p:childTnLst>
                                    </p:cTn>
                                  </p:par>
                                  <p:par>
                                    <p:cTn id="21" presetID="2" presetClass="exit" presetSubtype="2" fill="hold" nodeType="withEffect">
                                      <p:stCondLst>
                                        <p:cond delay="0"/>
                                      </p:stCondLst>
                                      <p:childTnLst>
                                        <p:anim calcmode="lin" valueType="num">
                                          <p:cBhvr additive="base">
                                            <p:cTn id="22" dur="500"/>
                                            <p:tgtEl>
                                              <p:spTgt spid="18"/>
                                            </p:tgtEl>
                                            <p:attrNameLst>
                                              <p:attrName>ppt_x</p:attrName>
                                            </p:attrNameLst>
                                          </p:cBhvr>
                                          <p:tavLst>
                                            <p:tav tm="0">
                                              <p:val>
                                                <p:strVal val="ppt_x"/>
                                              </p:val>
                                            </p:tav>
                                            <p:tav tm="100000">
                                              <p:val>
                                                <p:strVal val="1+ppt_w/2"/>
                                              </p:val>
                                            </p:tav>
                                          </p:tavLst>
                                        </p:anim>
                                        <p:anim calcmode="lin" valueType="num">
                                          <p:cBhvr additive="base">
                                            <p:cTn id="23" dur="500"/>
                                            <p:tgtEl>
                                              <p:spTgt spid="18"/>
                                            </p:tgtEl>
                                            <p:attrNameLst>
                                              <p:attrName>ppt_y</p:attrName>
                                            </p:attrNameLst>
                                          </p:cBhvr>
                                          <p:tavLst>
                                            <p:tav tm="0">
                                              <p:val>
                                                <p:strVal val="ppt_y"/>
                                              </p:val>
                                            </p:tav>
                                            <p:tav tm="100000">
                                              <p:val>
                                                <p:strVal val="ppt_y"/>
                                              </p:val>
                                            </p:tav>
                                          </p:tavLst>
                                        </p:anim>
                                        <p:set>
                                          <p:cBhvr>
                                            <p:cTn id="24" dur="1" fill="hold">
                                              <p:stCondLst>
                                                <p:cond delay="499"/>
                                              </p:stCondLst>
                                            </p:cTn>
                                            <p:tgtEl>
                                              <p:spTgt spid="18"/>
                                            </p:tgtEl>
                                            <p:attrNameLst>
                                              <p:attrName>style.visibility</p:attrName>
                                            </p:attrNameLst>
                                          </p:cBhvr>
                                          <p:to>
                                            <p:strVal val="hidden"/>
                                          </p:to>
                                        </p:set>
                                      </p:childTnLst>
                                    </p:cTn>
                                  </p:par>
                                  <p:par>
                                    <p:cTn id="25" presetID="2" presetClass="exit" presetSubtype="2" fill="hold" nodeType="withEffect">
                                      <p:stCondLst>
                                        <p:cond delay="0"/>
                                      </p:stCondLst>
                                      <p:childTnLst>
                                        <p:anim calcmode="lin" valueType="num">
                                          <p:cBhvr additive="base">
                                            <p:cTn id="26" dur="500"/>
                                            <p:tgtEl>
                                              <p:spTgt spid="19"/>
                                            </p:tgtEl>
                                            <p:attrNameLst>
                                              <p:attrName>ppt_x</p:attrName>
                                            </p:attrNameLst>
                                          </p:cBhvr>
                                          <p:tavLst>
                                            <p:tav tm="0">
                                              <p:val>
                                                <p:strVal val="ppt_x"/>
                                              </p:val>
                                            </p:tav>
                                            <p:tav tm="100000">
                                              <p:val>
                                                <p:strVal val="1+ppt_w/2"/>
                                              </p:val>
                                            </p:tav>
                                          </p:tavLst>
                                        </p:anim>
                                        <p:anim calcmode="lin" valueType="num">
                                          <p:cBhvr additive="base">
                                            <p:cTn id="27" dur="500"/>
                                            <p:tgtEl>
                                              <p:spTgt spid="19"/>
                                            </p:tgtEl>
                                            <p:attrNameLst>
                                              <p:attrName>ppt_y</p:attrName>
                                            </p:attrNameLst>
                                          </p:cBhvr>
                                          <p:tavLst>
                                            <p:tav tm="0">
                                              <p:val>
                                                <p:strVal val="ppt_y"/>
                                              </p:val>
                                            </p:tav>
                                            <p:tav tm="100000">
                                              <p:val>
                                                <p:strVal val="ppt_y"/>
                                              </p:val>
                                            </p:tav>
                                          </p:tavLst>
                                        </p:anim>
                                        <p:set>
                                          <p:cBhvr>
                                            <p:cTn id="28" dur="1" fill="hold">
                                              <p:stCondLst>
                                                <p:cond delay="499"/>
                                              </p:stCondLst>
                                            </p:cTn>
                                            <p:tgtEl>
                                              <p:spTgt spid="19"/>
                                            </p:tgtEl>
                                            <p:attrNameLst>
                                              <p:attrName>style.visibility</p:attrName>
                                            </p:attrNameLst>
                                          </p:cBhvr>
                                          <p:to>
                                            <p:strVal val="hidden"/>
                                          </p:to>
                                        </p:set>
                                      </p:childTnLst>
                                    </p:cTn>
                                  </p:par>
                                </p:childTnLst>
                              </p:cTn>
                            </p:par>
                            <p:par>
                              <p:cTn id="29" fill="hold">
                                <p:stCondLst>
                                  <p:cond delay="500"/>
                                </p:stCondLst>
                                <p:childTnLst>
                                  <p:par>
                                    <p:cTn id="30" presetID="2" presetClass="entr" presetSubtype="8" fill="hold" nodeType="afterEffect" p14:presetBounceEnd="40000">
                                      <p:stCondLst>
                                        <p:cond delay="0"/>
                                      </p:stCondLst>
                                      <p:childTnLst>
                                        <p:set>
                                          <p:cBhvr>
                                            <p:cTn id="31" dur="1" fill="hold">
                                              <p:stCondLst>
                                                <p:cond delay="0"/>
                                              </p:stCondLst>
                                            </p:cTn>
                                            <p:tgtEl>
                                              <p:spTgt spid="79"/>
                                            </p:tgtEl>
                                            <p:attrNameLst>
                                              <p:attrName>style.visibility</p:attrName>
                                            </p:attrNameLst>
                                          </p:cBhvr>
                                          <p:to>
                                            <p:strVal val="visible"/>
                                          </p:to>
                                        </p:set>
                                        <p:anim calcmode="lin" valueType="num" p14:bounceEnd="40000">
                                          <p:cBhvr additive="base">
                                            <p:cTn id="32" dur="300" fill="hold"/>
                                            <p:tgtEl>
                                              <p:spTgt spid="79"/>
                                            </p:tgtEl>
                                            <p:attrNameLst>
                                              <p:attrName>ppt_x</p:attrName>
                                            </p:attrNameLst>
                                          </p:cBhvr>
                                          <p:tavLst>
                                            <p:tav tm="0">
                                              <p:val>
                                                <p:strVal val="0-#ppt_w/2"/>
                                              </p:val>
                                            </p:tav>
                                            <p:tav tm="100000">
                                              <p:val>
                                                <p:strVal val="#ppt_x"/>
                                              </p:val>
                                            </p:tav>
                                          </p:tavLst>
                                        </p:anim>
                                        <p:anim calcmode="lin" valueType="num" p14:bounceEnd="40000">
                                          <p:cBhvr additive="base">
                                            <p:cTn id="33" dur="300" fill="hold"/>
                                            <p:tgtEl>
                                              <p:spTgt spid="79"/>
                                            </p:tgtEl>
                                            <p:attrNameLst>
                                              <p:attrName>ppt_y</p:attrName>
                                            </p:attrNameLst>
                                          </p:cBhvr>
                                          <p:tavLst>
                                            <p:tav tm="0">
                                              <p:val>
                                                <p:strVal val="#ppt_y"/>
                                              </p:val>
                                            </p:tav>
                                            <p:tav tm="100000">
                                              <p:val>
                                                <p:strVal val="#ppt_y"/>
                                              </p:val>
                                            </p:tav>
                                          </p:tavLst>
                                        </p:anim>
                                      </p:childTnLst>
                                    </p:cTn>
                                  </p:par>
                                </p:childTnLst>
                              </p:cTn>
                            </p:par>
                            <p:par>
                              <p:cTn id="34" fill="hold">
                                <p:stCondLst>
                                  <p:cond delay="800"/>
                                </p:stCondLst>
                                <p:childTnLst>
                                  <p:par>
                                    <p:cTn id="35" presetID="1" presetClass="entr" presetSubtype="0" fill="hold" nodeType="after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par>
                                    <p:cTn id="37" presetID="37" presetClass="path" presetSubtype="0" accel="50000" decel="50000" fill="hold" nodeType="withEffect">
                                      <p:stCondLst>
                                        <p:cond delay="0"/>
                                      </p:stCondLst>
                                      <p:childTnLst>
                                        <p:animMotion origin="layout" path="M -1.25E-6 -0.00046 C 0.05443 0.13797 0.21771 0.14352 0.34245 0.12986 C 0.46693 0.11644 0.6638 0.01922 0.74779 -0.08101 C 0.83203 -0.18125 0.85677 -0.36203 0.84714 -0.4706 C 0.79935 -0.6331 0.68841 -0.60092 0.60899 -0.50972 " pathEditMode="relative" rAng="0" ptsTypes="AAAAA">
                                          <p:cBhvr>
                                            <p:cTn id="38" dur="500" spd="-100000" fill="hold"/>
                                            <p:tgtEl>
                                              <p:spTgt spid="78"/>
                                            </p:tgtEl>
                                            <p:attrNameLst>
                                              <p:attrName>ppt_x</p:attrName>
                                              <p:attrName>ppt_y</p:attrName>
                                            </p:attrNameLst>
                                          </p:cBhvr>
                                          <p:rCtr x="42448" y="-22477"/>
                                        </p:animMotion>
                                      </p:childTnLst>
                                    </p:cTn>
                                  </p:par>
                                  <p:par>
                                    <p:cTn id="39" presetID="1" presetClass="entr" presetSubtype="0" fill="hold" nodeType="withEffect">
                                      <p:stCondLst>
                                        <p:cond delay="100"/>
                                      </p:stCondLst>
                                      <p:childTnLst>
                                        <p:set>
                                          <p:cBhvr>
                                            <p:cTn id="40" dur="1" fill="hold">
                                              <p:stCondLst>
                                                <p:cond delay="0"/>
                                              </p:stCondLst>
                                            </p:cTn>
                                            <p:tgtEl>
                                              <p:spTgt spid="76"/>
                                            </p:tgtEl>
                                            <p:attrNameLst>
                                              <p:attrName>style.visibility</p:attrName>
                                            </p:attrNameLst>
                                          </p:cBhvr>
                                          <p:to>
                                            <p:strVal val="visible"/>
                                          </p:to>
                                        </p:set>
                                      </p:childTnLst>
                                    </p:cTn>
                                  </p:par>
                                  <p:par>
                                    <p:cTn id="41" presetID="37" presetClass="path" presetSubtype="0" accel="50000" decel="50000" fill="hold" nodeType="withEffect">
                                      <p:stCondLst>
                                        <p:cond delay="100"/>
                                      </p:stCondLst>
                                      <p:childTnLst>
                                        <p:animMotion origin="layout" path="M -2.91667E-6 -0.00069 C 0.0543 0.13773 0.25 0.14676 0.34206 0.12963 C 0.43425 0.1125 0.50664 -0.01343 0.55235 -0.10324 C 0.59792 -0.19329 0.62526 -0.30116 0.61563 -0.40972 C 0.56784 -0.57199 0.44779 -0.55949 0.33386 -0.4625 " pathEditMode="relative" rAng="0" ptsTypes="AAAAA">
                                          <p:cBhvr>
                                            <p:cTn id="42" dur="500" spd="-100000" fill="hold"/>
                                            <p:tgtEl>
                                              <p:spTgt spid="76"/>
                                            </p:tgtEl>
                                            <p:attrNameLst>
                                              <p:attrName>ppt_x</p:attrName>
                                              <p:attrName>ppt_y</p:attrName>
                                            </p:attrNameLst>
                                          </p:cBhvr>
                                          <p:rCtr x="30872" y="-19815"/>
                                        </p:animMotion>
                                      </p:childTnLst>
                                    </p:cTn>
                                  </p:par>
                                  <p:par>
                                    <p:cTn id="43" presetID="1" presetClass="entr" presetSubtype="0" fill="hold" nodeType="withEffect">
                                      <p:stCondLst>
                                        <p:cond delay="200"/>
                                      </p:stCondLst>
                                      <p:childTnLst>
                                        <p:set>
                                          <p:cBhvr>
                                            <p:cTn id="44" dur="1" fill="hold">
                                              <p:stCondLst>
                                                <p:cond delay="0"/>
                                              </p:stCondLst>
                                            </p:cTn>
                                            <p:tgtEl>
                                              <p:spTgt spid="75"/>
                                            </p:tgtEl>
                                            <p:attrNameLst>
                                              <p:attrName>style.visibility</p:attrName>
                                            </p:attrNameLst>
                                          </p:cBhvr>
                                          <p:to>
                                            <p:strVal val="visible"/>
                                          </p:to>
                                        </p:set>
                                      </p:childTnLst>
                                    </p:cTn>
                                  </p:par>
                                  <p:par>
                                    <p:cTn id="45" presetID="37" presetClass="path" presetSubtype="0" accel="50000" decel="50000" fill="hold" nodeType="withEffect">
                                      <p:stCondLst>
                                        <p:cond delay="200"/>
                                      </p:stCondLst>
                                      <p:childTnLst>
                                        <p:animMotion origin="layout" path="M -4.58333E-6 -0.00047 C 0.05378 0.13796 0.16576 0.12708 0.22722 0.10764 C 0.28881 0.08842 0.34987 -0.03195 0.36875 -0.11644 C 0.38594 -0.20949 0.38855 -0.33588 0.37878 -0.44445 C 0.33099 -0.60695 0.18607 -0.61366 0.12865 -0.49746 " pathEditMode="relative" rAng="0" ptsTypes="AAAAA">
                                          <p:cBhvr>
                                            <p:cTn id="46" dur="500" spd="-100000" fill="hold"/>
                                            <p:tgtEl>
                                              <p:spTgt spid="75"/>
                                            </p:tgtEl>
                                            <p:attrNameLst>
                                              <p:attrName>ppt_x</p:attrName>
                                              <p:attrName>ppt_y</p:attrName>
                                            </p:attrNameLst>
                                          </p:cBhvr>
                                          <p:rCtr x="19219" y="-22824"/>
                                        </p:animMotion>
                                      </p:childTnLst>
                                    </p:cTn>
                                  </p:par>
                                  <p:par>
                                    <p:cTn id="47" presetID="1" presetClass="entr" presetSubtype="0" fill="hold" nodeType="withEffect">
                                      <p:stCondLst>
                                        <p:cond delay="300"/>
                                      </p:stCondLst>
                                      <p:childTnLst>
                                        <p:set>
                                          <p:cBhvr>
                                            <p:cTn id="48" dur="1" fill="hold">
                                              <p:stCondLst>
                                                <p:cond delay="0"/>
                                              </p:stCondLst>
                                            </p:cTn>
                                            <p:tgtEl>
                                              <p:spTgt spid="77"/>
                                            </p:tgtEl>
                                            <p:attrNameLst>
                                              <p:attrName>style.visibility</p:attrName>
                                            </p:attrNameLst>
                                          </p:cBhvr>
                                          <p:to>
                                            <p:strVal val="visible"/>
                                          </p:to>
                                        </p:set>
                                      </p:childTnLst>
                                    </p:cTn>
                                  </p:par>
                                  <p:par>
                                    <p:cTn id="49" presetID="37" presetClass="path" presetSubtype="0" accel="50000" decel="50000" fill="hold" nodeType="withEffect">
                                      <p:stCondLst>
                                        <p:cond delay="300"/>
                                      </p:stCondLst>
                                      <p:childTnLst>
                                        <p:animMotion origin="layout" path="M -0.00092 -0.00092 C 0.06002 0.03195 0.08528 0.01019 0.11041 -0.02315 C 0.13554 -0.05648 0.14739 -0.12338 0.15 -0.20046 C 0.1526 -0.27754 0.15599 -0.37338 0.12604 -0.48518 C 0.07851 -0.64768 -0.04349 -0.59583 -0.10821 -0.4993 " pathEditMode="relative" rAng="0" ptsTypes="AAAAA">
                                          <p:cBhvr>
                                            <p:cTn id="50" dur="500" spd="-100000" fill="hold"/>
                                            <p:tgtEl>
                                              <p:spTgt spid="77"/>
                                            </p:tgtEl>
                                            <p:attrNameLst>
                                              <p:attrName>ppt_x</p:attrName>
                                              <p:attrName>ppt_y</p:attrName>
                                            </p:attrNameLst>
                                          </p:cBhvr>
                                          <p:rCtr x="2266" y="-28634"/>
                                        </p:animMotion>
                                      </p:childTnLst>
                                    </p:cTn>
                                  </p:par>
                                  <p:par>
                                    <p:cTn id="51" presetID="2" presetClass="entr" presetSubtype="6" fill="hold" grpId="0" nodeType="withEffect" p14:presetBounceEnd="40000">
                                      <p:stCondLst>
                                        <p:cond delay="750"/>
                                      </p:stCondLst>
                                      <p:childTnLst>
                                        <p:set>
                                          <p:cBhvr>
                                            <p:cTn id="52" dur="1" fill="hold">
                                              <p:stCondLst>
                                                <p:cond delay="0"/>
                                              </p:stCondLst>
                                            </p:cTn>
                                            <p:tgtEl>
                                              <p:spTgt spid="22"/>
                                            </p:tgtEl>
                                            <p:attrNameLst>
                                              <p:attrName>style.visibility</p:attrName>
                                            </p:attrNameLst>
                                          </p:cBhvr>
                                          <p:to>
                                            <p:strVal val="visible"/>
                                          </p:to>
                                        </p:set>
                                        <p:anim calcmode="lin" valueType="num" p14:bounceEnd="40000">
                                          <p:cBhvr additive="base">
                                            <p:cTn id="53" dur="300" fill="hold"/>
                                            <p:tgtEl>
                                              <p:spTgt spid="22"/>
                                            </p:tgtEl>
                                            <p:attrNameLst>
                                              <p:attrName>ppt_x</p:attrName>
                                            </p:attrNameLst>
                                          </p:cBhvr>
                                          <p:tavLst>
                                            <p:tav tm="0">
                                              <p:val>
                                                <p:strVal val="1+#ppt_w/2"/>
                                              </p:val>
                                            </p:tav>
                                            <p:tav tm="100000">
                                              <p:val>
                                                <p:strVal val="#ppt_x"/>
                                              </p:val>
                                            </p:tav>
                                          </p:tavLst>
                                        </p:anim>
                                        <p:anim calcmode="lin" valueType="num" p14:bounceEnd="40000">
                                          <p:cBhvr additive="base">
                                            <p:cTn id="54" dur="3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after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1+ppt_w/2"/>
                                              </p:val>
                                            </p:tav>
                                          </p:tavLst>
                                        </p:anim>
                                        <p:anim calcmode="lin" valueType="num">
                                          <p:cBhvr additive="base">
                                            <p:cTn id="7" dur="500"/>
                                            <p:tgtEl>
                                              <p:spTgt spid="16"/>
                                            </p:tgtEl>
                                            <p:attrNameLst>
                                              <p:attrName>ppt_y</p:attrName>
                                            </p:attrNameLst>
                                          </p:cBhvr>
                                          <p:tavLst>
                                            <p:tav tm="0">
                                              <p:val>
                                                <p:strVal val="ppt_y"/>
                                              </p:val>
                                            </p:tav>
                                            <p:tav tm="100000">
                                              <p:val>
                                                <p:strVal val="ppt_y"/>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500"/>
                                            <p:tgtEl>
                                              <p:spTgt spid="21"/>
                                            </p:tgtEl>
                                            <p:attrNameLst>
                                              <p:attrName>ppt_x</p:attrName>
                                            </p:attrNameLst>
                                          </p:cBhvr>
                                          <p:tavLst>
                                            <p:tav tm="0">
                                              <p:val>
                                                <p:strVal val="ppt_x"/>
                                              </p:val>
                                            </p:tav>
                                            <p:tav tm="100000">
                                              <p:val>
                                                <p:strVal val="1+ppt_w/2"/>
                                              </p:val>
                                            </p:tav>
                                          </p:tavLst>
                                        </p:anim>
                                        <p:anim calcmode="lin" valueType="num">
                                          <p:cBhvr additive="base">
                                            <p:cTn id="11" dur="500"/>
                                            <p:tgtEl>
                                              <p:spTgt spid="21"/>
                                            </p:tgtEl>
                                            <p:attrNameLst>
                                              <p:attrName>ppt_y</p:attrName>
                                            </p:attrNameLst>
                                          </p:cBhvr>
                                          <p:tavLst>
                                            <p:tav tm="0">
                                              <p:val>
                                                <p:strVal val="ppt_y"/>
                                              </p:val>
                                            </p:tav>
                                            <p:tav tm="100000">
                                              <p:val>
                                                <p:strVal val="ppt_y"/>
                                              </p:val>
                                            </p:tav>
                                          </p:tavLst>
                                        </p:anim>
                                        <p:set>
                                          <p:cBhvr>
                                            <p:cTn id="12" dur="1" fill="hold">
                                              <p:stCondLst>
                                                <p:cond delay="499"/>
                                              </p:stCondLst>
                                            </p:cTn>
                                            <p:tgtEl>
                                              <p:spTgt spid="21"/>
                                            </p:tgtEl>
                                            <p:attrNameLst>
                                              <p:attrName>style.visibility</p:attrName>
                                            </p:attrNameLst>
                                          </p:cBhvr>
                                          <p:to>
                                            <p:strVal val="hidden"/>
                                          </p:to>
                                        </p:set>
                                      </p:childTnLst>
                                    </p:cTn>
                                  </p:par>
                                  <p:par>
                                    <p:cTn id="13" presetID="2" presetClass="exit" presetSubtype="2" fill="hold" nodeType="withEffect">
                                      <p:stCondLst>
                                        <p:cond delay="0"/>
                                      </p:stCondLst>
                                      <p:childTnLst>
                                        <p:anim calcmode="lin" valueType="num">
                                          <p:cBhvr additive="base">
                                            <p:cTn id="14" dur="500"/>
                                            <p:tgtEl>
                                              <p:spTgt spid="17"/>
                                            </p:tgtEl>
                                            <p:attrNameLst>
                                              <p:attrName>ppt_x</p:attrName>
                                            </p:attrNameLst>
                                          </p:cBhvr>
                                          <p:tavLst>
                                            <p:tav tm="0">
                                              <p:val>
                                                <p:strVal val="ppt_x"/>
                                              </p:val>
                                            </p:tav>
                                            <p:tav tm="100000">
                                              <p:val>
                                                <p:strVal val="1+ppt_w/2"/>
                                              </p:val>
                                            </p:tav>
                                          </p:tavLst>
                                        </p:anim>
                                        <p:anim calcmode="lin" valueType="num">
                                          <p:cBhvr additive="base">
                                            <p:cTn id="15" dur="500"/>
                                            <p:tgtEl>
                                              <p:spTgt spid="17"/>
                                            </p:tgtEl>
                                            <p:attrNameLst>
                                              <p:attrName>ppt_y</p:attrName>
                                            </p:attrNameLst>
                                          </p:cBhvr>
                                          <p:tavLst>
                                            <p:tav tm="0">
                                              <p:val>
                                                <p:strVal val="ppt_y"/>
                                              </p:val>
                                            </p:tav>
                                            <p:tav tm="100000">
                                              <p:val>
                                                <p:strVal val="ppt_y"/>
                                              </p:val>
                                            </p:tav>
                                          </p:tavLst>
                                        </p:anim>
                                        <p:set>
                                          <p:cBhvr>
                                            <p:cTn id="16" dur="1" fill="hold">
                                              <p:stCondLst>
                                                <p:cond delay="499"/>
                                              </p:stCondLst>
                                            </p:cTn>
                                            <p:tgtEl>
                                              <p:spTgt spid="17"/>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500"/>
                                            <p:tgtEl>
                                              <p:spTgt spid="20"/>
                                            </p:tgtEl>
                                            <p:attrNameLst>
                                              <p:attrName>ppt_x</p:attrName>
                                            </p:attrNameLst>
                                          </p:cBhvr>
                                          <p:tavLst>
                                            <p:tav tm="0">
                                              <p:val>
                                                <p:strVal val="ppt_x"/>
                                              </p:val>
                                            </p:tav>
                                            <p:tav tm="100000">
                                              <p:val>
                                                <p:strVal val="1+ppt_w/2"/>
                                              </p:val>
                                            </p:tav>
                                          </p:tavLst>
                                        </p:anim>
                                        <p:anim calcmode="lin" valueType="num">
                                          <p:cBhvr additive="base">
                                            <p:cTn id="19" dur="500"/>
                                            <p:tgtEl>
                                              <p:spTgt spid="20"/>
                                            </p:tgtEl>
                                            <p:attrNameLst>
                                              <p:attrName>ppt_y</p:attrName>
                                            </p:attrNameLst>
                                          </p:cBhvr>
                                          <p:tavLst>
                                            <p:tav tm="0">
                                              <p:val>
                                                <p:strVal val="ppt_y"/>
                                              </p:val>
                                            </p:tav>
                                            <p:tav tm="100000">
                                              <p:val>
                                                <p:strVal val="ppt_y"/>
                                              </p:val>
                                            </p:tav>
                                          </p:tavLst>
                                        </p:anim>
                                        <p:set>
                                          <p:cBhvr>
                                            <p:cTn id="20" dur="1" fill="hold">
                                              <p:stCondLst>
                                                <p:cond delay="499"/>
                                              </p:stCondLst>
                                            </p:cTn>
                                            <p:tgtEl>
                                              <p:spTgt spid="20"/>
                                            </p:tgtEl>
                                            <p:attrNameLst>
                                              <p:attrName>style.visibility</p:attrName>
                                            </p:attrNameLst>
                                          </p:cBhvr>
                                          <p:to>
                                            <p:strVal val="hidden"/>
                                          </p:to>
                                        </p:set>
                                      </p:childTnLst>
                                    </p:cTn>
                                  </p:par>
                                  <p:par>
                                    <p:cTn id="21" presetID="2" presetClass="exit" presetSubtype="2" fill="hold" nodeType="withEffect">
                                      <p:stCondLst>
                                        <p:cond delay="0"/>
                                      </p:stCondLst>
                                      <p:childTnLst>
                                        <p:anim calcmode="lin" valueType="num">
                                          <p:cBhvr additive="base">
                                            <p:cTn id="22" dur="500"/>
                                            <p:tgtEl>
                                              <p:spTgt spid="18"/>
                                            </p:tgtEl>
                                            <p:attrNameLst>
                                              <p:attrName>ppt_x</p:attrName>
                                            </p:attrNameLst>
                                          </p:cBhvr>
                                          <p:tavLst>
                                            <p:tav tm="0">
                                              <p:val>
                                                <p:strVal val="ppt_x"/>
                                              </p:val>
                                            </p:tav>
                                            <p:tav tm="100000">
                                              <p:val>
                                                <p:strVal val="1+ppt_w/2"/>
                                              </p:val>
                                            </p:tav>
                                          </p:tavLst>
                                        </p:anim>
                                        <p:anim calcmode="lin" valueType="num">
                                          <p:cBhvr additive="base">
                                            <p:cTn id="23" dur="500"/>
                                            <p:tgtEl>
                                              <p:spTgt spid="18"/>
                                            </p:tgtEl>
                                            <p:attrNameLst>
                                              <p:attrName>ppt_y</p:attrName>
                                            </p:attrNameLst>
                                          </p:cBhvr>
                                          <p:tavLst>
                                            <p:tav tm="0">
                                              <p:val>
                                                <p:strVal val="ppt_y"/>
                                              </p:val>
                                            </p:tav>
                                            <p:tav tm="100000">
                                              <p:val>
                                                <p:strVal val="ppt_y"/>
                                              </p:val>
                                            </p:tav>
                                          </p:tavLst>
                                        </p:anim>
                                        <p:set>
                                          <p:cBhvr>
                                            <p:cTn id="24" dur="1" fill="hold">
                                              <p:stCondLst>
                                                <p:cond delay="499"/>
                                              </p:stCondLst>
                                            </p:cTn>
                                            <p:tgtEl>
                                              <p:spTgt spid="18"/>
                                            </p:tgtEl>
                                            <p:attrNameLst>
                                              <p:attrName>style.visibility</p:attrName>
                                            </p:attrNameLst>
                                          </p:cBhvr>
                                          <p:to>
                                            <p:strVal val="hidden"/>
                                          </p:to>
                                        </p:set>
                                      </p:childTnLst>
                                    </p:cTn>
                                  </p:par>
                                  <p:par>
                                    <p:cTn id="25" presetID="2" presetClass="exit" presetSubtype="2" fill="hold" nodeType="withEffect">
                                      <p:stCondLst>
                                        <p:cond delay="0"/>
                                      </p:stCondLst>
                                      <p:childTnLst>
                                        <p:anim calcmode="lin" valueType="num">
                                          <p:cBhvr additive="base">
                                            <p:cTn id="26" dur="500"/>
                                            <p:tgtEl>
                                              <p:spTgt spid="19"/>
                                            </p:tgtEl>
                                            <p:attrNameLst>
                                              <p:attrName>ppt_x</p:attrName>
                                            </p:attrNameLst>
                                          </p:cBhvr>
                                          <p:tavLst>
                                            <p:tav tm="0">
                                              <p:val>
                                                <p:strVal val="ppt_x"/>
                                              </p:val>
                                            </p:tav>
                                            <p:tav tm="100000">
                                              <p:val>
                                                <p:strVal val="1+ppt_w/2"/>
                                              </p:val>
                                            </p:tav>
                                          </p:tavLst>
                                        </p:anim>
                                        <p:anim calcmode="lin" valueType="num">
                                          <p:cBhvr additive="base">
                                            <p:cTn id="27" dur="500"/>
                                            <p:tgtEl>
                                              <p:spTgt spid="19"/>
                                            </p:tgtEl>
                                            <p:attrNameLst>
                                              <p:attrName>ppt_y</p:attrName>
                                            </p:attrNameLst>
                                          </p:cBhvr>
                                          <p:tavLst>
                                            <p:tav tm="0">
                                              <p:val>
                                                <p:strVal val="ppt_y"/>
                                              </p:val>
                                            </p:tav>
                                            <p:tav tm="100000">
                                              <p:val>
                                                <p:strVal val="ppt_y"/>
                                              </p:val>
                                            </p:tav>
                                          </p:tavLst>
                                        </p:anim>
                                        <p:set>
                                          <p:cBhvr>
                                            <p:cTn id="28" dur="1" fill="hold">
                                              <p:stCondLst>
                                                <p:cond delay="499"/>
                                              </p:stCondLst>
                                            </p:cTn>
                                            <p:tgtEl>
                                              <p:spTgt spid="19"/>
                                            </p:tgtEl>
                                            <p:attrNameLst>
                                              <p:attrName>style.visibility</p:attrName>
                                            </p:attrNameLst>
                                          </p:cBhvr>
                                          <p:to>
                                            <p:strVal val="hidden"/>
                                          </p:to>
                                        </p:set>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79"/>
                                            </p:tgtEl>
                                            <p:attrNameLst>
                                              <p:attrName>style.visibility</p:attrName>
                                            </p:attrNameLst>
                                          </p:cBhvr>
                                          <p:to>
                                            <p:strVal val="visible"/>
                                          </p:to>
                                        </p:set>
                                        <p:anim calcmode="lin" valueType="num">
                                          <p:cBhvr additive="base">
                                            <p:cTn id="32" dur="300" fill="hold"/>
                                            <p:tgtEl>
                                              <p:spTgt spid="79"/>
                                            </p:tgtEl>
                                            <p:attrNameLst>
                                              <p:attrName>ppt_x</p:attrName>
                                            </p:attrNameLst>
                                          </p:cBhvr>
                                          <p:tavLst>
                                            <p:tav tm="0">
                                              <p:val>
                                                <p:strVal val="0-#ppt_w/2"/>
                                              </p:val>
                                            </p:tav>
                                            <p:tav tm="100000">
                                              <p:val>
                                                <p:strVal val="#ppt_x"/>
                                              </p:val>
                                            </p:tav>
                                          </p:tavLst>
                                        </p:anim>
                                        <p:anim calcmode="lin" valueType="num">
                                          <p:cBhvr additive="base">
                                            <p:cTn id="33" dur="300" fill="hold"/>
                                            <p:tgtEl>
                                              <p:spTgt spid="79"/>
                                            </p:tgtEl>
                                            <p:attrNameLst>
                                              <p:attrName>ppt_y</p:attrName>
                                            </p:attrNameLst>
                                          </p:cBhvr>
                                          <p:tavLst>
                                            <p:tav tm="0">
                                              <p:val>
                                                <p:strVal val="#ppt_y"/>
                                              </p:val>
                                            </p:tav>
                                            <p:tav tm="100000">
                                              <p:val>
                                                <p:strVal val="#ppt_y"/>
                                              </p:val>
                                            </p:tav>
                                          </p:tavLst>
                                        </p:anim>
                                      </p:childTnLst>
                                    </p:cTn>
                                  </p:par>
                                </p:childTnLst>
                              </p:cTn>
                            </p:par>
                            <p:par>
                              <p:cTn id="34" fill="hold">
                                <p:stCondLst>
                                  <p:cond delay="800"/>
                                </p:stCondLst>
                                <p:childTnLst>
                                  <p:par>
                                    <p:cTn id="35" presetID="1" presetClass="entr" presetSubtype="0" fill="hold" nodeType="after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par>
                                    <p:cTn id="37" presetID="37" presetClass="path" presetSubtype="0" accel="50000" decel="50000" fill="hold" nodeType="withEffect">
                                      <p:stCondLst>
                                        <p:cond delay="0"/>
                                      </p:stCondLst>
                                      <p:childTnLst>
                                        <p:animMotion origin="layout" path="M -1.25E-6 -0.00046 C 0.05443 0.13797 0.21771 0.14352 0.34245 0.12986 C 0.46693 0.11644 0.6638 0.01922 0.74779 -0.08101 C 0.83203 -0.18125 0.85677 -0.36203 0.84714 -0.4706 C 0.79935 -0.6331 0.68841 -0.60092 0.60899 -0.50972 " pathEditMode="relative" rAng="0" ptsTypes="AAAAA">
                                          <p:cBhvr>
                                            <p:cTn id="38" dur="500" spd="-100000" fill="hold"/>
                                            <p:tgtEl>
                                              <p:spTgt spid="78"/>
                                            </p:tgtEl>
                                            <p:attrNameLst>
                                              <p:attrName>ppt_x</p:attrName>
                                              <p:attrName>ppt_y</p:attrName>
                                            </p:attrNameLst>
                                          </p:cBhvr>
                                          <p:rCtr x="42448" y="-22477"/>
                                        </p:animMotion>
                                      </p:childTnLst>
                                    </p:cTn>
                                  </p:par>
                                  <p:par>
                                    <p:cTn id="39" presetID="1" presetClass="entr" presetSubtype="0" fill="hold" nodeType="withEffect">
                                      <p:stCondLst>
                                        <p:cond delay="100"/>
                                      </p:stCondLst>
                                      <p:childTnLst>
                                        <p:set>
                                          <p:cBhvr>
                                            <p:cTn id="40" dur="1" fill="hold">
                                              <p:stCondLst>
                                                <p:cond delay="0"/>
                                              </p:stCondLst>
                                            </p:cTn>
                                            <p:tgtEl>
                                              <p:spTgt spid="76"/>
                                            </p:tgtEl>
                                            <p:attrNameLst>
                                              <p:attrName>style.visibility</p:attrName>
                                            </p:attrNameLst>
                                          </p:cBhvr>
                                          <p:to>
                                            <p:strVal val="visible"/>
                                          </p:to>
                                        </p:set>
                                      </p:childTnLst>
                                    </p:cTn>
                                  </p:par>
                                  <p:par>
                                    <p:cTn id="41" presetID="37" presetClass="path" presetSubtype="0" accel="50000" decel="50000" fill="hold" nodeType="withEffect">
                                      <p:stCondLst>
                                        <p:cond delay="100"/>
                                      </p:stCondLst>
                                      <p:childTnLst>
                                        <p:animMotion origin="layout" path="M -2.91667E-6 -0.00069 C 0.0543 0.13773 0.25 0.14676 0.34206 0.12963 C 0.43425 0.1125 0.50664 -0.01343 0.55235 -0.10324 C 0.59792 -0.19329 0.62526 -0.30116 0.61563 -0.40972 C 0.56784 -0.57199 0.44779 -0.55949 0.33386 -0.4625 " pathEditMode="relative" rAng="0" ptsTypes="AAAAA">
                                          <p:cBhvr>
                                            <p:cTn id="42" dur="500" spd="-100000" fill="hold"/>
                                            <p:tgtEl>
                                              <p:spTgt spid="76"/>
                                            </p:tgtEl>
                                            <p:attrNameLst>
                                              <p:attrName>ppt_x</p:attrName>
                                              <p:attrName>ppt_y</p:attrName>
                                            </p:attrNameLst>
                                          </p:cBhvr>
                                          <p:rCtr x="30872" y="-19815"/>
                                        </p:animMotion>
                                      </p:childTnLst>
                                    </p:cTn>
                                  </p:par>
                                  <p:par>
                                    <p:cTn id="43" presetID="1" presetClass="entr" presetSubtype="0" fill="hold" nodeType="withEffect">
                                      <p:stCondLst>
                                        <p:cond delay="200"/>
                                      </p:stCondLst>
                                      <p:childTnLst>
                                        <p:set>
                                          <p:cBhvr>
                                            <p:cTn id="44" dur="1" fill="hold">
                                              <p:stCondLst>
                                                <p:cond delay="0"/>
                                              </p:stCondLst>
                                            </p:cTn>
                                            <p:tgtEl>
                                              <p:spTgt spid="75"/>
                                            </p:tgtEl>
                                            <p:attrNameLst>
                                              <p:attrName>style.visibility</p:attrName>
                                            </p:attrNameLst>
                                          </p:cBhvr>
                                          <p:to>
                                            <p:strVal val="visible"/>
                                          </p:to>
                                        </p:set>
                                      </p:childTnLst>
                                    </p:cTn>
                                  </p:par>
                                  <p:par>
                                    <p:cTn id="45" presetID="37" presetClass="path" presetSubtype="0" accel="50000" decel="50000" fill="hold" nodeType="withEffect">
                                      <p:stCondLst>
                                        <p:cond delay="200"/>
                                      </p:stCondLst>
                                      <p:childTnLst>
                                        <p:animMotion origin="layout" path="M -4.58333E-6 -0.00047 C 0.05378 0.13796 0.16576 0.12708 0.22722 0.10764 C 0.28881 0.08842 0.34987 -0.03195 0.36875 -0.11644 C 0.38594 -0.20949 0.38855 -0.33588 0.37878 -0.44445 C 0.33099 -0.60695 0.18607 -0.61366 0.12865 -0.49746 " pathEditMode="relative" rAng="0" ptsTypes="AAAAA">
                                          <p:cBhvr>
                                            <p:cTn id="46" dur="500" spd="-100000" fill="hold"/>
                                            <p:tgtEl>
                                              <p:spTgt spid="75"/>
                                            </p:tgtEl>
                                            <p:attrNameLst>
                                              <p:attrName>ppt_x</p:attrName>
                                              <p:attrName>ppt_y</p:attrName>
                                            </p:attrNameLst>
                                          </p:cBhvr>
                                          <p:rCtr x="19219" y="-22824"/>
                                        </p:animMotion>
                                      </p:childTnLst>
                                    </p:cTn>
                                  </p:par>
                                  <p:par>
                                    <p:cTn id="47" presetID="1" presetClass="entr" presetSubtype="0" fill="hold" nodeType="withEffect">
                                      <p:stCondLst>
                                        <p:cond delay="300"/>
                                      </p:stCondLst>
                                      <p:childTnLst>
                                        <p:set>
                                          <p:cBhvr>
                                            <p:cTn id="48" dur="1" fill="hold">
                                              <p:stCondLst>
                                                <p:cond delay="0"/>
                                              </p:stCondLst>
                                            </p:cTn>
                                            <p:tgtEl>
                                              <p:spTgt spid="77"/>
                                            </p:tgtEl>
                                            <p:attrNameLst>
                                              <p:attrName>style.visibility</p:attrName>
                                            </p:attrNameLst>
                                          </p:cBhvr>
                                          <p:to>
                                            <p:strVal val="visible"/>
                                          </p:to>
                                        </p:set>
                                      </p:childTnLst>
                                    </p:cTn>
                                  </p:par>
                                  <p:par>
                                    <p:cTn id="49" presetID="37" presetClass="path" presetSubtype="0" accel="50000" decel="50000" fill="hold" nodeType="withEffect">
                                      <p:stCondLst>
                                        <p:cond delay="300"/>
                                      </p:stCondLst>
                                      <p:childTnLst>
                                        <p:animMotion origin="layout" path="M -0.00092 -0.00092 C 0.06002 0.03195 0.08528 0.01019 0.11041 -0.02315 C 0.13554 -0.05648 0.14739 -0.12338 0.15 -0.20046 C 0.1526 -0.27754 0.15599 -0.37338 0.12604 -0.48518 C 0.07851 -0.64768 -0.04349 -0.59583 -0.10821 -0.4993 " pathEditMode="relative" rAng="0" ptsTypes="AAAAA">
                                          <p:cBhvr>
                                            <p:cTn id="50" dur="500" spd="-100000" fill="hold"/>
                                            <p:tgtEl>
                                              <p:spTgt spid="77"/>
                                            </p:tgtEl>
                                            <p:attrNameLst>
                                              <p:attrName>ppt_x</p:attrName>
                                              <p:attrName>ppt_y</p:attrName>
                                            </p:attrNameLst>
                                          </p:cBhvr>
                                          <p:rCtr x="2266" y="-28634"/>
                                        </p:animMotion>
                                      </p:childTnLst>
                                    </p:cTn>
                                  </p:par>
                                  <p:par>
                                    <p:cTn id="51" presetID="2" presetClass="entr" presetSubtype="6" fill="hold" grpId="0" nodeType="withEffect">
                                      <p:stCondLst>
                                        <p:cond delay="75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300" fill="hold"/>
                                            <p:tgtEl>
                                              <p:spTgt spid="22"/>
                                            </p:tgtEl>
                                            <p:attrNameLst>
                                              <p:attrName>ppt_x</p:attrName>
                                            </p:attrNameLst>
                                          </p:cBhvr>
                                          <p:tavLst>
                                            <p:tav tm="0">
                                              <p:val>
                                                <p:strVal val="1+#ppt_w/2"/>
                                              </p:val>
                                            </p:tav>
                                            <p:tav tm="100000">
                                              <p:val>
                                                <p:strVal val="#ppt_x"/>
                                              </p:val>
                                            </p:tav>
                                          </p:tavLst>
                                        </p:anim>
                                        <p:anim calcmode="lin" valueType="num">
                                          <p:cBhvr additive="base">
                                            <p:cTn id="54" dur="3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63113" y="692952"/>
            <a:ext cx="8770256" cy="4282662"/>
            <a:chOff x="263113" y="692952"/>
            <a:chExt cx="8770256" cy="4282662"/>
          </a:xfrm>
        </p:grpSpPr>
        <p:pic>
          <p:nvPicPr>
            <p:cNvPr id="24" name="图片 23"/>
            <p:cNvPicPr>
              <a:picLocks noChangeAspect="1"/>
            </p:cNvPicPr>
            <p:nvPr/>
          </p:nvPicPr>
          <p:blipFill rotWithShape="1">
            <a:blip r:embed="rId3" cstate="print">
              <a:extLst>
                <a:ext uri="{28A0092B-C50C-407E-A947-70E740481C1C}">
                  <a14:useLocalDpi xmlns:a14="http://schemas.microsoft.com/office/drawing/2010/main" val="0"/>
                </a:ext>
              </a:extLst>
            </a:blip>
            <a:srcRect t="8115" b="5974"/>
            <a:stretch/>
          </p:blipFill>
          <p:spPr>
            <a:xfrm>
              <a:off x="4624986" y="3268050"/>
              <a:ext cx="1890000" cy="1080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t="13773"/>
            <a:stretch/>
          </p:blipFill>
          <p:spPr>
            <a:xfrm>
              <a:off x="2444050" y="3268051"/>
              <a:ext cx="1890000" cy="1084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4897" b="9060"/>
            <a:stretch/>
          </p:blipFill>
          <p:spPr>
            <a:xfrm>
              <a:off x="6805923" y="3270373"/>
              <a:ext cx="1890000" cy="10821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28" name="图片 27"/>
            <p:cNvPicPr>
              <a:picLocks noChangeAspect="1"/>
            </p:cNvPicPr>
            <p:nvPr/>
          </p:nvPicPr>
          <p:blipFill rotWithShape="1">
            <a:blip r:embed="rId6" cstate="print">
              <a:extLst>
                <a:ext uri="{28A0092B-C50C-407E-A947-70E740481C1C}">
                  <a14:useLocalDpi xmlns:a14="http://schemas.microsoft.com/office/drawing/2010/main" val="0"/>
                </a:ext>
              </a:extLst>
            </a:blip>
            <a:srcRect b="13762"/>
            <a:stretch/>
          </p:blipFill>
          <p:spPr>
            <a:xfrm>
              <a:off x="263113" y="3272932"/>
              <a:ext cx="1890000" cy="1079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t="19211" b="25275"/>
            <a:stretch/>
          </p:blipFill>
          <p:spPr>
            <a:xfrm>
              <a:off x="1369968" y="692952"/>
              <a:ext cx="6380956" cy="23461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30" name="文本框 29"/>
            <p:cNvSpPr txBox="1"/>
            <p:nvPr/>
          </p:nvSpPr>
          <p:spPr>
            <a:xfrm>
              <a:off x="5523369" y="4490374"/>
              <a:ext cx="3510000" cy="485240"/>
            </a:xfrm>
            <a:prstGeom prst="roundRect">
              <a:avLst/>
            </a:prstGeom>
            <a:solidFill>
              <a:srgbClr val="C00000"/>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algn="ctr">
                <a:defRPr sz="3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100" dirty="0">
                  <a:solidFill>
                    <a:prstClr val="white"/>
                  </a:solidFill>
                  <a:latin typeface="微软雅黑" panose="020B0503020204020204" pitchFamily="34" charset="-122"/>
                  <a:ea typeface="微软雅黑" panose="020B0503020204020204" pitchFamily="34" charset="-122"/>
                </a:rPr>
                <a:t>科技</a:t>
              </a:r>
              <a:r>
                <a:rPr lang="zh-CN" altLang="en-US" sz="2100" dirty="0" smtClean="0">
                  <a:solidFill>
                    <a:prstClr val="white"/>
                  </a:solidFill>
                  <a:latin typeface="微软雅黑" panose="020B0503020204020204" pitchFamily="34" charset="-122"/>
                  <a:ea typeface="微软雅黑" panose="020B0503020204020204" pitchFamily="34" charset="-122"/>
                </a:rPr>
                <a:t>中心</a:t>
              </a:r>
              <a:r>
                <a:rPr lang="zh-CN" altLang="en-US" sz="2100" dirty="0">
                  <a:solidFill>
                    <a:prstClr val="white"/>
                  </a:solidFill>
                  <a:latin typeface="微软雅黑" panose="020B0503020204020204" pitchFamily="34" charset="-122"/>
                  <a:ea typeface="微软雅黑" panose="020B0503020204020204" pitchFamily="34" charset="-122"/>
                </a:rPr>
                <a:t>的社会实践课程</a:t>
              </a:r>
            </a:p>
          </p:txBody>
        </p:sp>
      </p:grpSp>
      <p:sp>
        <p:nvSpPr>
          <p:cNvPr id="14" name="文本框 13"/>
          <p:cNvSpPr txBox="1"/>
          <p:nvPr/>
        </p:nvSpPr>
        <p:spPr>
          <a:xfrm>
            <a:off x="5523369" y="4494340"/>
            <a:ext cx="3510000" cy="485240"/>
          </a:xfrm>
          <a:prstGeom prst="roundRect">
            <a:avLst/>
          </a:prstGeom>
          <a:solidFill>
            <a:srgbClr val="C00000"/>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algn="ctr">
              <a:defRPr sz="3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100" dirty="0">
                <a:solidFill>
                  <a:prstClr val="white"/>
                </a:solidFill>
                <a:latin typeface="微软雅黑" panose="020B0503020204020204" pitchFamily="34" charset="-122"/>
                <a:ea typeface="微软雅黑" panose="020B0503020204020204" pitchFamily="34" charset="-122"/>
              </a:rPr>
              <a:t>劳技</a:t>
            </a:r>
            <a:r>
              <a:rPr lang="zh-CN" altLang="en-US" sz="2100" dirty="0" smtClean="0">
                <a:solidFill>
                  <a:prstClr val="white"/>
                </a:solidFill>
                <a:latin typeface="微软雅黑" panose="020B0503020204020204" pitchFamily="34" charset="-122"/>
                <a:ea typeface="微软雅黑" panose="020B0503020204020204" pitchFamily="34" charset="-122"/>
              </a:rPr>
              <a:t>中心</a:t>
            </a:r>
            <a:r>
              <a:rPr lang="zh-CN" altLang="en-US" sz="2100" dirty="0">
                <a:solidFill>
                  <a:prstClr val="white"/>
                </a:solidFill>
                <a:latin typeface="微软雅黑" panose="020B0503020204020204" pitchFamily="34" charset="-122"/>
                <a:ea typeface="微软雅黑" panose="020B0503020204020204" pitchFamily="34" charset="-122"/>
              </a:rPr>
              <a:t>的社会实践课程</a:t>
            </a:r>
          </a:p>
        </p:txBody>
      </p:sp>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84" y="1385696"/>
            <a:ext cx="1968223" cy="2721632"/>
          </a:xfrm>
          <a:prstGeom prst="rect">
            <a:avLst/>
          </a:prstGeom>
          <a:solidFill>
            <a:srgbClr val="FFFFFF">
              <a:shade val="85000"/>
            </a:srgbClr>
          </a:solidFill>
          <a:ln w="152400" cap="sq">
            <a:solidFill>
              <a:srgbClr val="FFFFFF"/>
            </a:solidFill>
            <a:miter lim="800000"/>
          </a:ln>
          <a:effectLst>
            <a:outerShdw blurRad="65000" dist="50800" dir="12900000" kx="195000" ky="145000" algn="tl" rotWithShape="0">
              <a:srgbClr val="000000">
                <a:alpha val="30000"/>
              </a:srgbClr>
            </a:outerShdw>
          </a:effectLst>
        </p:spPr>
      </p:pic>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04937" y="1385696"/>
            <a:ext cx="1968223" cy="2721632"/>
          </a:xfrm>
          <a:prstGeom prst="rect">
            <a:avLst/>
          </a:prstGeom>
          <a:solidFill>
            <a:srgbClr val="FFFFFF">
              <a:shade val="85000"/>
            </a:srgbClr>
          </a:solidFill>
          <a:ln w="152400" cap="sq">
            <a:solidFill>
              <a:srgbClr val="FFFFFF"/>
            </a:solidFill>
            <a:miter lim="800000"/>
          </a:ln>
          <a:effectLst>
            <a:outerShdw blurRad="65000" dist="50800" dir="12900000" kx="195000" ky="145000" algn="tl" rotWithShape="0">
              <a:srgbClr val="000000">
                <a:alpha val="30000"/>
              </a:srgbClr>
            </a:outerShdw>
          </a:effectLst>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50319" y="1385696"/>
            <a:ext cx="1968223" cy="2721632"/>
          </a:xfrm>
          <a:prstGeom prst="rect">
            <a:avLst/>
          </a:prstGeom>
          <a:solidFill>
            <a:srgbClr val="FFFFFF">
              <a:shade val="85000"/>
            </a:srgbClr>
          </a:solidFill>
          <a:ln w="152400" cap="sq">
            <a:solidFill>
              <a:srgbClr val="FFFFFF"/>
            </a:solidFill>
            <a:miter lim="800000"/>
          </a:ln>
          <a:effectLst>
            <a:outerShdw blurRad="65000" dist="50800" dir="12900000" kx="195000" ky="145000" algn="tl" rotWithShape="0">
              <a:srgbClr val="000000">
                <a:alpha val="30000"/>
              </a:srgbClr>
            </a:outerShdw>
          </a:effectLst>
        </p:spPr>
      </p:pic>
      <p:pic>
        <p:nvPicPr>
          <p:cNvPr id="20" name="图片 19"/>
          <p:cNvPicPr>
            <a:picLocks noChangeAspect="1"/>
          </p:cNvPicPr>
          <p:nvPr/>
        </p:nvPicPr>
        <p:blipFill rotWithShape="1">
          <a:blip r:embed="rId11" cstate="print">
            <a:extLst>
              <a:ext uri="{28A0092B-C50C-407E-A947-70E740481C1C}">
                <a14:useLocalDpi xmlns:a14="http://schemas.microsoft.com/office/drawing/2010/main" val="0"/>
              </a:ext>
            </a:extLst>
          </a:blip>
          <a:srcRect t="-1" b="23982"/>
          <a:stretch/>
        </p:blipFill>
        <p:spPr>
          <a:xfrm>
            <a:off x="7369772" y="772694"/>
            <a:ext cx="1414191" cy="1409400"/>
          </a:xfrm>
          <a:prstGeom prst="ellipse">
            <a:avLst/>
          </a:prstGeom>
          <a:ln w="152400" cap="rnd">
            <a:solidFill>
              <a:schemeClr val="bg1"/>
            </a:solidFill>
          </a:ln>
          <a:effectLst>
            <a:outerShdw blurRad="50800" dist="38100" dir="2700000" algn="tl" rotWithShape="0">
              <a:prstClr val="black">
                <a:alpha val="40000"/>
              </a:prstClr>
            </a:outerShdw>
          </a:effectLst>
        </p:spPr>
      </p:pic>
      <p:pic>
        <p:nvPicPr>
          <p:cNvPr id="21" name="图片 20"/>
          <p:cNvPicPr>
            <a:picLocks noChangeAspect="1"/>
          </p:cNvPicPr>
          <p:nvPr/>
        </p:nvPicPr>
        <p:blipFill rotWithShape="1">
          <a:blip r:embed="rId12" cstate="print">
            <a:extLst>
              <a:ext uri="{28A0092B-C50C-407E-A947-70E740481C1C}">
                <a14:useLocalDpi xmlns:a14="http://schemas.microsoft.com/office/drawing/2010/main" val="0"/>
              </a:ext>
            </a:extLst>
          </a:blip>
          <a:srcRect b="23168"/>
          <a:stretch/>
        </p:blipFill>
        <p:spPr>
          <a:xfrm>
            <a:off x="4572001" y="772694"/>
            <a:ext cx="1409723" cy="1409400"/>
          </a:xfrm>
          <a:prstGeom prst="ellipse">
            <a:avLst/>
          </a:prstGeom>
          <a:ln w="152400" cap="rnd">
            <a:solidFill>
              <a:schemeClr val="bg1"/>
            </a:solidFill>
          </a:ln>
          <a:effectLst>
            <a:outerShdw blurRad="50800" dist="38100" dir="2700000" algn="tl" rotWithShape="0">
              <a:prstClr val="black">
                <a:alpha val="40000"/>
              </a:prstClr>
            </a:outerShdw>
          </a:effectLst>
        </p:spPr>
      </p:pic>
      <p:pic>
        <p:nvPicPr>
          <p:cNvPr id="22" name="图片 21"/>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l="24275" r="20655"/>
          <a:stretch/>
        </p:blipFill>
        <p:spPr>
          <a:xfrm rot="291640">
            <a:off x="1627570" y="772694"/>
            <a:ext cx="1396673" cy="1409400"/>
          </a:xfrm>
          <a:prstGeom prst="ellipse">
            <a:avLst/>
          </a:prstGeom>
          <a:ln w="152400" cap="rnd">
            <a:solidFill>
              <a:schemeClr val="bg1"/>
            </a:solidFill>
          </a:ln>
          <a:effectLst>
            <a:outerShdw blurRad="50800" dist="38100" dir="2700000" algn="tl" rotWithShape="0">
              <a:prstClr val="black">
                <a:alpha val="40000"/>
              </a:prstClr>
            </a:outerShdw>
          </a:effectLst>
        </p:spPr>
      </p:pic>
      <p:sp>
        <p:nvSpPr>
          <p:cNvPr id="15" name="文本框 14"/>
          <p:cNvSpPr txBox="1"/>
          <p:nvPr/>
        </p:nvSpPr>
        <p:spPr>
          <a:xfrm>
            <a:off x="1245835" y="4559869"/>
            <a:ext cx="3809597" cy="369332"/>
          </a:xfrm>
          <a:prstGeom prst="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zh-CN"/>
            </a:defPPr>
            <a:lvl1pPr algn="ctr">
              <a:defRPr sz="36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800" dirty="0" smtClean="0">
                <a:solidFill>
                  <a:prstClr val="white"/>
                </a:solidFill>
              </a:rPr>
              <a:t>“三大模块”</a:t>
            </a:r>
            <a:r>
              <a:rPr lang="en-US" altLang="zh-CN" sz="1800" dirty="0" smtClean="0">
                <a:solidFill>
                  <a:prstClr val="white"/>
                </a:solidFill>
              </a:rPr>
              <a:t>37</a:t>
            </a:r>
            <a:r>
              <a:rPr lang="zh-CN" altLang="en-US" sz="1800" dirty="0">
                <a:solidFill>
                  <a:prstClr val="white"/>
                </a:solidFill>
              </a:rPr>
              <a:t>门实践活动课程</a:t>
            </a:r>
          </a:p>
        </p:txBody>
      </p:sp>
      <p:sp>
        <p:nvSpPr>
          <p:cNvPr id="16" name="文本框 15"/>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23"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spTree>
    <p:extLst>
      <p:ext uri="{BB962C8B-B14F-4D97-AF65-F5344CB8AC3E}">
        <p14:creationId xmlns:p14="http://schemas.microsoft.com/office/powerpoint/2010/main" val="4052867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afterEffect">
                                      <p:stCondLst>
                                        <p:cond delay="0"/>
                                      </p:stCondLst>
                                      <p:childTnLst>
                                        <p:anim calcmode="lin" valueType="num">
                                          <p:cBhvr>
                                            <p:cTn id="6" dur="300"/>
                                            <p:tgtEl>
                                              <p:spTgt spid="2"/>
                                            </p:tgtEl>
                                            <p:attrNameLst>
                                              <p:attrName>ppt_w</p:attrName>
                                            </p:attrNameLst>
                                          </p:cBhvr>
                                          <p:tavLst>
                                            <p:tav tm="0">
                                              <p:val>
                                                <p:strVal val="ppt_w"/>
                                              </p:val>
                                            </p:tav>
                                            <p:tav tm="100000">
                                              <p:val>
                                                <p:fltVal val="0"/>
                                              </p:val>
                                            </p:tav>
                                          </p:tavLst>
                                        </p:anim>
                                        <p:anim calcmode="lin" valueType="num">
                                          <p:cBhvr>
                                            <p:cTn id="7" dur="300"/>
                                            <p:tgtEl>
                                              <p:spTgt spid="2"/>
                                            </p:tgtEl>
                                            <p:attrNameLst>
                                              <p:attrName>ppt_h</p:attrName>
                                            </p:attrNameLst>
                                          </p:cBhvr>
                                          <p:tavLst>
                                            <p:tav tm="0">
                                              <p:val>
                                                <p:strVal val="ppt_h"/>
                                              </p:val>
                                            </p:tav>
                                            <p:tav tm="100000">
                                              <p:val>
                                                <p:fltVal val="0"/>
                                              </p:val>
                                            </p:tav>
                                          </p:tavLst>
                                        </p:anim>
                                        <p:animEffect transition="out" filter="fade">
                                          <p:cBhvr>
                                            <p:cTn id="8" dur="300"/>
                                            <p:tgtEl>
                                              <p:spTgt spid="2"/>
                                            </p:tgtEl>
                                          </p:cBhvr>
                                        </p:animEffect>
                                        <p:set>
                                          <p:cBhvr>
                                            <p:cTn id="9" dur="1" fill="hold">
                                              <p:stCondLst>
                                                <p:cond delay="299"/>
                                              </p:stCondLst>
                                            </p:cTn>
                                            <p:tgtEl>
                                              <p:spTgt spid="2"/>
                                            </p:tgtEl>
                                            <p:attrNameLst>
                                              <p:attrName>style.visibility</p:attrName>
                                            </p:attrNameLst>
                                          </p:cBhvr>
                                          <p:to>
                                            <p:strVal val="hidden"/>
                                          </p:to>
                                        </p:set>
                                      </p:childTnLst>
                                    </p:cTn>
                                  </p:par>
                                </p:childTnLst>
                              </p:cTn>
                            </p:par>
                            <p:par>
                              <p:cTn id="10" fill="hold">
                                <p:stCondLst>
                                  <p:cond delay="300"/>
                                </p:stCondLst>
                                <p:childTnLst>
                                  <p:par>
                                    <p:cTn id="11" presetID="16" presetClass="entr" presetSubtype="37"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outVertical)">
                                          <p:cBhvr>
                                            <p:cTn id="13" dur="300"/>
                                            <p:tgtEl>
                                              <p:spTgt spid="14"/>
                                            </p:tgtEl>
                                          </p:cBhvr>
                                        </p:animEffect>
                                      </p:childTnLst>
                                    </p:cTn>
                                  </p:par>
                                </p:childTnLst>
                              </p:cTn>
                            </p:par>
                            <p:par>
                              <p:cTn id="14" fill="hold">
                                <p:stCondLst>
                                  <p:cond delay="600"/>
                                </p:stCondLst>
                                <p:childTnLst>
                                  <p:par>
                                    <p:cTn id="15" presetID="2" presetClass="entr" presetSubtype="12" fill="hold" nodeType="afterEffect" p14:presetBounceEnd="40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40000">
                                          <p:cBhvr additive="base">
                                            <p:cTn id="17" dur="300" fill="hold"/>
                                            <p:tgtEl>
                                              <p:spTgt spid="17"/>
                                            </p:tgtEl>
                                            <p:attrNameLst>
                                              <p:attrName>ppt_x</p:attrName>
                                            </p:attrNameLst>
                                          </p:cBhvr>
                                          <p:tavLst>
                                            <p:tav tm="0">
                                              <p:val>
                                                <p:strVal val="0-#ppt_w/2"/>
                                              </p:val>
                                            </p:tav>
                                            <p:tav tm="100000">
                                              <p:val>
                                                <p:strVal val="#ppt_x"/>
                                              </p:val>
                                            </p:tav>
                                          </p:tavLst>
                                        </p:anim>
                                        <p:anim calcmode="lin" valueType="num" p14:bounceEnd="40000">
                                          <p:cBhvr additive="base">
                                            <p:cTn id="18" dur="3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14:presetBounceEnd="40000">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14:bounceEnd="40000">
                                          <p:cBhvr additive="base">
                                            <p:cTn id="21" dur="300" fill="hold"/>
                                            <p:tgtEl>
                                              <p:spTgt spid="22"/>
                                            </p:tgtEl>
                                            <p:attrNameLst>
                                              <p:attrName>ppt_x</p:attrName>
                                            </p:attrNameLst>
                                          </p:cBhvr>
                                          <p:tavLst>
                                            <p:tav tm="0">
                                              <p:val>
                                                <p:strVal val="1+#ppt_w/2"/>
                                              </p:val>
                                            </p:tav>
                                            <p:tav tm="100000">
                                              <p:val>
                                                <p:strVal val="#ppt_x"/>
                                              </p:val>
                                            </p:tav>
                                          </p:tavLst>
                                        </p:anim>
                                        <p:anim calcmode="lin" valueType="num" p14:bounceEnd="40000">
                                          <p:cBhvr additive="base">
                                            <p:cTn id="22" dur="300" fill="hold"/>
                                            <p:tgtEl>
                                              <p:spTgt spid="22"/>
                                            </p:tgtEl>
                                            <p:attrNameLst>
                                              <p:attrName>ppt_y</p:attrName>
                                            </p:attrNameLst>
                                          </p:cBhvr>
                                          <p:tavLst>
                                            <p:tav tm="0">
                                              <p:val>
                                                <p:strVal val="0-#ppt_h/2"/>
                                              </p:val>
                                            </p:tav>
                                            <p:tav tm="100000">
                                              <p:val>
                                                <p:strVal val="#ppt_y"/>
                                              </p:val>
                                            </p:tav>
                                          </p:tavLst>
                                        </p:anim>
                                      </p:childTnLst>
                                    </p:cTn>
                                  </p:par>
                                  <p:par>
                                    <p:cTn id="23" presetID="2" presetClass="entr" presetSubtype="12" fill="hold" nodeType="withEffect" p14:presetBounceEnd="40000">
                                      <p:stCondLst>
                                        <p:cond delay="200"/>
                                      </p:stCondLst>
                                      <p:childTnLst>
                                        <p:set>
                                          <p:cBhvr>
                                            <p:cTn id="24" dur="1" fill="hold">
                                              <p:stCondLst>
                                                <p:cond delay="0"/>
                                              </p:stCondLst>
                                            </p:cTn>
                                            <p:tgtEl>
                                              <p:spTgt spid="18"/>
                                            </p:tgtEl>
                                            <p:attrNameLst>
                                              <p:attrName>style.visibility</p:attrName>
                                            </p:attrNameLst>
                                          </p:cBhvr>
                                          <p:to>
                                            <p:strVal val="visible"/>
                                          </p:to>
                                        </p:set>
                                        <p:anim calcmode="lin" valueType="num" p14:bounceEnd="40000">
                                          <p:cBhvr additive="base">
                                            <p:cTn id="25" dur="300" fill="hold"/>
                                            <p:tgtEl>
                                              <p:spTgt spid="18"/>
                                            </p:tgtEl>
                                            <p:attrNameLst>
                                              <p:attrName>ppt_x</p:attrName>
                                            </p:attrNameLst>
                                          </p:cBhvr>
                                          <p:tavLst>
                                            <p:tav tm="0">
                                              <p:val>
                                                <p:strVal val="0-#ppt_w/2"/>
                                              </p:val>
                                            </p:tav>
                                            <p:tav tm="100000">
                                              <p:val>
                                                <p:strVal val="#ppt_x"/>
                                              </p:val>
                                            </p:tav>
                                          </p:tavLst>
                                        </p:anim>
                                        <p:anim calcmode="lin" valueType="num" p14:bounceEnd="40000">
                                          <p:cBhvr additive="base">
                                            <p:cTn id="26" dur="3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3" fill="hold" nodeType="withEffect" p14:presetBounceEnd="40000">
                                      <p:stCondLst>
                                        <p:cond delay="200"/>
                                      </p:stCondLst>
                                      <p:childTnLst>
                                        <p:set>
                                          <p:cBhvr>
                                            <p:cTn id="28" dur="1" fill="hold">
                                              <p:stCondLst>
                                                <p:cond delay="0"/>
                                              </p:stCondLst>
                                            </p:cTn>
                                            <p:tgtEl>
                                              <p:spTgt spid="21"/>
                                            </p:tgtEl>
                                            <p:attrNameLst>
                                              <p:attrName>style.visibility</p:attrName>
                                            </p:attrNameLst>
                                          </p:cBhvr>
                                          <p:to>
                                            <p:strVal val="visible"/>
                                          </p:to>
                                        </p:set>
                                        <p:anim calcmode="lin" valueType="num" p14:bounceEnd="40000">
                                          <p:cBhvr additive="base">
                                            <p:cTn id="29" dur="300" fill="hold"/>
                                            <p:tgtEl>
                                              <p:spTgt spid="21"/>
                                            </p:tgtEl>
                                            <p:attrNameLst>
                                              <p:attrName>ppt_x</p:attrName>
                                            </p:attrNameLst>
                                          </p:cBhvr>
                                          <p:tavLst>
                                            <p:tav tm="0">
                                              <p:val>
                                                <p:strVal val="1+#ppt_w/2"/>
                                              </p:val>
                                            </p:tav>
                                            <p:tav tm="100000">
                                              <p:val>
                                                <p:strVal val="#ppt_x"/>
                                              </p:val>
                                            </p:tav>
                                          </p:tavLst>
                                        </p:anim>
                                        <p:anim calcmode="lin" valueType="num" p14:bounceEnd="40000">
                                          <p:cBhvr additive="base">
                                            <p:cTn id="30" dur="300" fill="hold"/>
                                            <p:tgtEl>
                                              <p:spTgt spid="21"/>
                                            </p:tgtEl>
                                            <p:attrNameLst>
                                              <p:attrName>ppt_y</p:attrName>
                                            </p:attrNameLst>
                                          </p:cBhvr>
                                          <p:tavLst>
                                            <p:tav tm="0">
                                              <p:val>
                                                <p:strVal val="0-#ppt_h/2"/>
                                              </p:val>
                                            </p:tav>
                                            <p:tav tm="100000">
                                              <p:val>
                                                <p:strVal val="#ppt_y"/>
                                              </p:val>
                                            </p:tav>
                                          </p:tavLst>
                                        </p:anim>
                                      </p:childTnLst>
                                    </p:cTn>
                                  </p:par>
                                  <p:par>
                                    <p:cTn id="31" presetID="2" presetClass="entr" presetSubtype="12" fill="hold" nodeType="withEffect" p14:presetBounceEnd="40000">
                                      <p:stCondLst>
                                        <p:cond delay="500"/>
                                      </p:stCondLst>
                                      <p:childTnLst>
                                        <p:set>
                                          <p:cBhvr>
                                            <p:cTn id="32" dur="1" fill="hold">
                                              <p:stCondLst>
                                                <p:cond delay="0"/>
                                              </p:stCondLst>
                                            </p:cTn>
                                            <p:tgtEl>
                                              <p:spTgt spid="19"/>
                                            </p:tgtEl>
                                            <p:attrNameLst>
                                              <p:attrName>style.visibility</p:attrName>
                                            </p:attrNameLst>
                                          </p:cBhvr>
                                          <p:to>
                                            <p:strVal val="visible"/>
                                          </p:to>
                                        </p:set>
                                        <p:anim calcmode="lin" valueType="num" p14:bounceEnd="40000">
                                          <p:cBhvr additive="base">
                                            <p:cTn id="33" dur="300" fill="hold"/>
                                            <p:tgtEl>
                                              <p:spTgt spid="19"/>
                                            </p:tgtEl>
                                            <p:attrNameLst>
                                              <p:attrName>ppt_x</p:attrName>
                                            </p:attrNameLst>
                                          </p:cBhvr>
                                          <p:tavLst>
                                            <p:tav tm="0">
                                              <p:val>
                                                <p:strVal val="0-#ppt_w/2"/>
                                              </p:val>
                                            </p:tav>
                                            <p:tav tm="100000">
                                              <p:val>
                                                <p:strVal val="#ppt_x"/>
                                              </p:val>
                                            </p:tav>
                                          </p:tavLst>
                                        </p:anim>
                                        <p:anim calcmode="lin" valueType="num" p14:bounceEnd="40000">
                                          <p:cBhvr additive="base">
                                            <p:cTn id="34" dur="300" fill="hold"/>
                                            <p:tgtEl>
                                              <p:spTgt spid="19"/>
                                            </p:tgtEl>
                                            <p:attrNameLst>
                                              <p:attrName>ppt_y</p:attrName>
                                            </p:attrNameLst>
                                          </p:cBhvr>
                                          <p:tavLst>
                                            <p:tav tm="0">
                                              <p:val>
                                                <p:strVal val="1+#ppt_h/2"/>
                                              </p:val>
                                            </p:tav>
                                            <p:tav tm="100000">
                                              <p:val>
                                                <p:strVal val="#ppt_y"/>
                                              </p:val>
                                            </p:tav>
                                          </p:tavLst>
                                        </p:anim>
                                      </p:childTnLst>
                                    </p:cTn>
                                  </p:par>
                                  <p:par>
                                    <p:cTn id="35" presetID="2" presetClass="entr" presetSubtype="3" fill="hold" nodeType="withEffect" p14:presetBounceEnd="40000">
                                      <p:stCondLst>
                                        <p:cond delay="500"/>
                                      </p:stCondLst>
                                      <p:childTnLst>
                                        <p:set>
                                          <p:cBhvr>
                                            <p:cTn id="36" dur="1" fill="hold">
                                              <p:stCondLst>
                                                <p:cond delay="0"/>
                                              </p:stCondLst>
                                            </p:cTn>
                                            <p:tgtEl>
                                              <p:spTgt spid="20"/>
                                            </p:tgtEl>
                                            <p:attrNameLst>
                                              <p:attrName>style.visibility</p:attrName>
                                            </p:attrNameLst>
                                          </p:cBhvr>
                                          <p:to>
                                            <p:strVal val="visible"/>
                                          </p:to>
                                        </p:set>
                                        <p:anim calcmode="lin" valueType="num" p14:bounceEnd="40000">
                                          <p:cBhvr additive="base">
                                            <p:cTn id="37" dur="300" fill="hold"/>
                                            <p:tgtEl>
                                              <p:spTgt spid="20"/>
                                            </p:tgtEl>
                                            <p:attrNameLst>
                                              <p:attrName>ppt_x</p:attrName>
                                            </p:attrNameLst>
                                          </p:cBhvr>
                                          <p:tavLst>
                                            <p:tav tm="0">
                                              <p:val>
                                                <p:strVal val="1+#ppt_w/2"/>
                                              </p:val>
                                            </p:tav>
                                            <p:tav tm="100000">
                                              <p:val>
                                                <p:strVal val="#ppt_x"/>
                                              </p:val>
                                            </p:tav>
                                          </p:tavLst>
                                        </p:anim>
                                        <p:anim calcmode="lin" valueType="num" p14:bounceEnd="40000">
                                          <p:cBhvr additive="base">
                                            <p:cTn id="38" dur="300" fill="hold"/>
                                            <p:tgtEl>
                                              <p:spTgt spid="20"/>
                                            </p:tgtEl>
                                            <p:attrNameLst>
                                              <p:attrName>ppt_y</p:attrName>
                                            </p:attrNameLst>
                                          </p:cBhvr>
                                          <p:tavLst>
                                            <p:tav tm="0">
                                              <p:val>
                                                <p:strVal val="0-#ppt_h/2"/>
                                              </p:val>
                                            </p:tav>
                                            <p:tav tm="100000">
                                              <p:val>
                                                <p:strVal val="#ppt_y"/>
                                              </p:val>
                                            </p:tav>
                                          </p:tavLst>
                                        </p:anim>
                                      </p:childTnLst>
                                    </p:cTn>
                                  </p:par>
                                  <p:par>
                                    <p:cTn id="39" presetID="2" presetClass="entr" presetSubtype="6" fill="hold" grpId="0" nodeType="withEffect" p14:presetBounceEnd="40000">
                                      <p:stCondLst>
                                        <p:cond delay="750"/>
                                      </p:stCondLst>
                                      <p:childTnLst>
                                        <p:set>
                                          <p:cBhvr>
                                            <p:cTn id="40" dur="1" fill="hold">
                                              <p:stCondLst>
                                                <p:cond delay="0"/>
                                              </p:stCondLst>
                                            </p:cTn>
                                            <p:tgtEl>
                                              <p:spTgt spid="15"/>
                                            </p:tgtEl>
                                            <p:attrNameLst>
                                              <p:attrName>style.visibility</p:attrName>
                                            </p:attrNameLst>
                                          </p:cBhvr>
                                          <p:to>
                                            <p:strVal val="visible"/>
                                          </p:to>
                                        </p:set>
                                        <p:anim calcmode="lin" valueType="num" p14:bounceEnd="40000">
                                          <p:cBhvr additive="base">
                                            <p:cTn id="41" dur="300" fill="hold"/>
                                            <p:tgtEl>
                                              <p:spTgt spid="15"/>
                                            </p:tgtEl>
                                            <p:attrNameLst>
                                              <p:attrName>ppt_x</p:attrName>
                                            </p:attrNameLst>
                                          </p:cBhvr>
                                          <p:tavLst>
                                            <p:tav tm="0">
                                              <p:val>
                                                <p:strVal val="1+#ppt_w/2"/>
                                              </p:val>
                                            </p:tav>
                                            <p:tav tm="100000">
                                              <p:val>
                                                <p:strVal val="#ppt_x"/>
                                              </p:val>
                                            </p:tav>
                                          </p:tavLst>
                                        </p:anim>
                                        <p:anim calcmode="lin" valueType="num" p14:bounceEnd="40000">
                                          <p:cBhvr additive="base">
                                            <p:cTn id="42" dur="3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afterEffect">
                                      <p:stCondLst>
                                        <p:cond delay="0"/>
                                      </p:stCondLst>
                                      <p:childTnLst>
                                        <p:anim calcmode="lin" valueType="num">
                                          <p:cBhvr>
                                            <p:cTn id="6" dur="300"/>
                                            <p:tgtEl>
                                              <p:spTgt spid="2"/>
                                            </p:tgtEl>
                                            <p:attrNameLst>
                                              <p:attrName>ppt_w</p:attrName>
                                            </p:attrNameLst>
                                          </p:cBhvr>
                                          <p:tavLst>
                                            <p:tav tm="0">
                                              <p:val>
                                                <p:strVal val="ppt_w"/>
                                              </p:val>
                                            </p:tav>
                                            <p:tav tm="100000">
                                              <p:val>
                                                <p:fltVal val="0"/>
                                              </p:val>
                                            </p:tav>
                                          </p:tavLst>
                                        </p:anim>
                                        <p:anim calcmode="lin" valueType="num">
                                          <p:cBhvr>
                                            <p:cTn id="7" dur="300"/>
                                            <p:tgtEl>
                                              <p:spTgt spid="2"/>
                                            </p:tgtEl>
                                            <p:attrNameLst>
                                              <p:attrName>ppt_h</p:attrName>
                                            </p:attrNameLst>
                                          </p:cBhvr>
                                          <p:tavLst>
                                            <p:tav tm="0">
                                              <p:val>
                                                <p:strVal val="ppt_h"/>
                                              </p:val>
                                            </p:tav>
                                            <p:tav tm="100000">
                                              <p:val>
                                                <p:fltVal val="0"/>
                                              </p:val>
                                            </p:tav>
                                          </p:tavLst>
                                        </p:anim>
                                        <p:animEffect transition="out" filter="fade">
                                          <p:cBhvr>
                                            <p:cTn id="8" dur="300"/>
                                            <p:tgtEl>
                                              <p:spTgt spid="2"/>
                                            </p:tgtEl>
                                          </p:cBhvr>
                                        </p:animEffect>
                                        <p:set>
                                          <p:cBhvr>
                                            <p:cTn id="9" dur="1" fill="hold">
                                              <p:stCondLst>
                                                <p:cond delay="299"/>
                                              </p:stCondLst>
                                            </p:cTn>
                                            <p:tgtEl>
                                              <p:spTgt spid="2"/>
                                            </p:tgtEl>
                                            <p:attrNameLst>
                                              <p:attrName>style.visibility</p:attrName>
                                            </p:attrNameLst>
                                          </p:cBhvr>
                                          <p:to>
                                            <p:strVal val="hidden"/>
                                          </p:to>
                                        </p:set>
                                      </p:childTnLst>
                                    </p:cTn>
                                  </p:par>
                                </p:childTnLst>
                              </p:cTn>
                            </p:par>
                            <p:par>
                              <p:cTn id="10" fill="hold">
                                <p:stCondLst>
                                  <p:cond delay="300"/>
                                </p:stCondLst>
                                <p:childTnLst>
                                  <p:par>
                                    <p:cTn id="11" presetID="16" presetClass="entr" presetSubtype="37"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outVertical)">
                                          <p:cBhvr>
                                            <p:cTn id="13" dur="300"/>
                                            <p:tgtEl>
                                              <p:spTgt spid="14"/>
                                            </p:tgtEl>
                                          </p:cBhvr>
                                        </p:animEffect>
                                      </p:childTnLst>
                                    </p:cTn>
                                  </p:par>
                                </p:childTnLst>
                              </p:cTn>
                            </p:par>
                            <p:par>
                              <p:cTn id="14" fill="hold">
                                <p:stCondLst>
                                  <p:cond delay="600"/>
                                </p:stCondLst>
                                <p:childTnLst>
                                  <p:par>
                                    <p:cTn id="15" presetID="2" presetClass="entr" presetSubtype="12"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300" fill="hold"/>
                                            <p:tgtEl>
                                              <p:spTgt spid="17"/>
                                            </p:tgtEl>
                                            <p:attrNameLst>
                                              <p:attrName>ppt_x</p:attrName>
                                            </p:attrNameLst>
                                          </p:cBhvr>
                                          <p:tavLst>
                                            <p:tav tm="0">
                                              <p:val>
                                                <p:strVal val="0-#ppt_w/2"/>
                                              </p:val>
                                            </p:tav>
                                            <p:tav tm="100000">
                                              <p:val>
                                                <p:strVal val="#ppt_x"/>
                                              </p:val>
                                            </p:tav>
                                          </p:tavLst>
                                        </p:anim>
                                        <p:anim calcmode="lin" valueType="num">
                                          <p:cBhvr additive="base">
                                            <p:cTn id="18" dur="3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300" fill="hold"/>
                                            <p:tgtEl>
                                              <p:spTgt spid="22"/>
                                            </p:tgtEl>
                                            <p:attrNameLst>
                                              <p:attrName>ppt_x</p:attrName>
                                            </p:attrNameLst>
                                          </p:cBhvr>
                                          <p:tavLst>
                                            <p:tav tm="0">
                                              <p:val>
                                                <p:strVal val="1+#ppt_w/2"/>
                                              </p:val>
                                            </p:tav>
                                            <p:tav tm="100000">
                                              <p:val>
                                                <p:strVal val="#ppt_x"/>
                                              </p:val>
                                            </p:tav>
                                          </p:tavLst>
                                        </p:anim>
                                        <p:anim calcmode="lin" valueType="num">
                                          <p:cBhvr additive="base">
                                            <p:cTn id="22" dur="300" fill="hold"/>
                                            <p:tgtEl>
                                              <p:spTgt spid="22"/>
                                            </p:tgtEl>
                                            <p:attrNameLst>
                                              <p:attrName>ppt_y</p:attrName>
                                            </p:attrNameLst>
                                          </p:cBhvr>
                                          <p:tavLst>
                                            <p:tav tm="0">
                                              <p:val>
                                                <p:strVal val="0-#ppt_h/2"/>
                                              </p:val>
                                            </p:tav>
                                            <p:tav tm="100000">
                                              <p:val>
                                                <p:strVal val="#ppt_y"/>
                                              </p:val>
                                            </p:tav>
                                          </p:tavLst>
                                        </p:anim>
                                      </p:childTnLst>
                                    </p:cTn>
                                  </p:par>
                                  <p:par>
                                    <p:cTn id="23" presetID="2" presetClass="entr" presetSubtype="12" fill="hold" nodeType="withEffect">
                                      <p:stCondLst>
                                        <p:cond delay="20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300" fill="hold"/>
                                            <p:tgtEl>
                                              <p:spTgt spid="18"/>
                                            </p:tgtEl>
                                            <p:attrNameLst>
                                              <p:attrName>ppt_x</p:attrName>
                                            </p:attrNameLst>
                                          </p:cBhvr>
                                          <p:tavLst>
                                            <p:tav tm="0">
                                              <p:val>
                                                <p:strVal val="0-#ppt_w/2"/>
                                              </p:val>
                                            </p:tav>
                                            <p:tav tm="100000">
                                              <p:val>
                                                <p:strVal val="#ppt_x"/>
                                              </p:val>
                                            </p:tav>
                                          </p:tavLst>
                                        </p:anim>
                                        <p:anim calcmode="lin" valueType="num">
                                          <p:cBhvr additive="base">
                                            <p:cTn id="26" dur="3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3" fill="hold" nodeType="withEffect">
                                      <p:stCondLst>
                                        <p:cond delay="20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300" fill="hold"/>
                                            <p:tgtEl>
                                              <p:spTgt spid="21"/>
                                            </p:tgtEl>
                                            <p:attrNameLst>
                                              <p:attrName>ppt_x</p:attrName>
                                            </p:attrNameLst>
                                          </p:cBhvr>
                                          <p:tavLst>
                                            <p:tav tm="0">
                                              <p:val>
                                                <p:strVal val="1+#ppt_w/2"/>
                                              </p:val>
                                            </p:tav>
                                            <p:tav tm="100000">
                                              <p:val>
                                                <p:strVal val="#ppt_x"/>
                                              </p:val>
                                            </p:tav>
                                          </p:tavLst>
                                        </p:anim>
                                        <p:anim calcmode="lin" valueType="num">
                                          <p:cBhvr additive="base">
                                            <p:cTn id="30" dur="300" fill="hold"/>
                                            <p:tgtEl>
                                              <p:spTgt spid="21"/>
                                            </p:tgtEl>
                                            <p:attrNameLst>
                                              <p:attrName>ppt_y</p:attrName>
                                            </p:attrNameLst>
                                          </p:cBhvr>
                                          <p:tavLst>
                                            <p:tav tm="0">
                                              <p:val>
                                                <p:strVal val="0-#ppt_h/2"/>
                                              </p:val>
                                            </p:tav>
                                            <p:tav tm="100000">
                                              <p:val>
                                                <p:strVal val="#ppt_y"/>
                                              </p:val>
                                            </p:tav>
                                          </p:tavLst>
                                        </p:anim>
                                      </p:childTnLst>
                                    </p:cTn>
                                  </p:par>
                                  <p:par>
                                    <p:cTn id="31" presetID="2" presetClass="entr" presetSubtype="12" fill="hold" nodeType="withEffect">
                                      <p:stCondLst>
                                        <p:cond delay="50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300" fill="hold"/>
                                            <p:tgtEl>
                                              <p:spTgt spid="19"/>
                                            </p:tgtEl>
                                            <p:attrNameLst>
                                              <p:attrName>ppt_x</p:attrName>
                                            </p:attrNameLst>
                                          </p:cBhvr>
                                          <p:tavLst>
                                            <p:tav tm="0">
                                              <p:val>
                                                <p:strVal val="0-#ppt_w/2"/>
                                              </p:val>
                                            </p:tav>
                                            <p:tav tm="100000">
                                              <p:val>
                                                <p:strVal val="#ppt_x"/>
                                              </p:val>
                                            </p:tav>
                                          </p:tavLst>
                                        </p:anim>
                                        <p:anim calcmode="lin" valueType="num">
                                          <p:cBhvr additive="base">
                                            <p:cTn id="34" dur="300" fill="hold"/>
                                            <p:tgtEl>
                                              <p:spTgt spid="19"/>
                                            </p:tgtEl>
                                            <p:attrNameLst>
                                              <p:attrName>ppt_y</p:attrName>
                                            </p:attrNameLst>
                                          </p:cBhvr>
                                          <p:tavLst>
                                            <p:tav tm="0">
                                              <p:val>
                                                <p:strVal val="1+#ppt_h/2"/>
                                              </p:val>
                                            </p:tav>
                                            <p:tav tm="100000">
                                              <p:val>
                                                <p:strVal val="#ppt_y"/>
                                              </p:val>
                                            </p:tav>
                                          </p:tavLst>
                                        </p:anim>
                                      </p:childTnLst>
                                    </p:cTn>
                                  </p:par>
                                  <p:par>
                                    <p:cTn id="35" presetID="2" presetClass="entr" presetSubtype="3" fill="hold" nodeType="withEffect">
                                      <p:stCondLst>
                                        <p:cond delay="50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300" fill="hold"/>
                                            <p:tgtEl>
                                              <p:spTgt spid="20"/>
                                            </p:tgtEl>
                                            <p:attrNameLst>
                                              <p:attrName>ppt_x</p:attrName>
                                            </p:attrNameLst>
                                          </p:cBhvr>
                                          <p:tavLst>
                                            <p:tav tm="0">
                                              <p:val>
                                                <p:strVal val="1+#ppt_w/2"/>
                                              </p:val>
                                            </p:tav>
                                            <p:tav tm="100000">
                                              <p:val>
                                                <p:strVal val="#ppt_x"/>
                                              </p:val>
                                            </p:tav>
                                          </p:tavLst>
                                        </p:anim>
                                        <p:anim calcmode="lin" valueType="num">
                                          <p:cBhvr additive="base">
                                            <p:cTn id="38" dur="300" fill="hold"/>
                                            <p:tgtEl>
                                              <p:spTgt spid="20"/>
                                            </p:tgtEl>
                                            <p:attrNameLst>
                                              <p:attrName>ppt_y</p:attrName>
                                            </p:attrNameLst>
                                          </p:cBhvr>
                                          <p:tavLst>
                                            <p:tav tm="0">
                                              <p:val>
                                                <p:strVal val="0-#ppt_h/2"/>
                                              </p:val>
                                            </p:tav>
                                            <p:tav tm="100000">
                                              <p:val>
                                                <p:strVal val="#ppt_y"/>
                                              </p:val>
                                            </p:tav>
                                          </p:tavLst>
                                        </p:anim>
                                      </p:childTnLst>
                                    </p:cTn>
                                  </p:par>
                                  <p:par>
                                    <p:cTn id="39" presetID="2" presetClass="entr" presetSubtype="6" fill="hold" grpId="0" nodeType="withEffect">
                                      <p:stCondLst>
                                        <p:cond delay="75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300" fill="hold"/>
                                            <p:tgtEl>
                                              <p:spTgt spid="15"/>
                                            </p:tgtEl>
                                            <p:attrNameLst>
                                              <p:attrName>ppt_x</p:attrName>
                                            </p:attrNameLst>
                                          </p:cBhvr>
                                          <p:tavLst>
                                            <p:tav tm="0">
                                              <p:val>
                                                <p:strVal val="1+#ppt_w/2"/>
                                              </p:val>
                                            </p:tav>
                                            <p:tav tm="100000">
                                              <p:val>
                                                <p:strVal val="#ppt_x"/>
                                              </p:val>
                                            </p:tav>
                                          </p:tavLst>
                                        </p:anim>
                                        <p:anim calcmode="lin" valueType="num">
                                          <p:cBhvr additive="base">
                                            <p:cTn id="42" dur="3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984" y="1385696"/>
            <a:ext cx="1968223" cy="2721632"/>
          </a:xfrm>
          <a:prstGeom prst="rect">
            <a:avLst/>
          </a:prstGeom>
          <a:solidFill>
            <a:srgbClr val="FFFFFF">
              <a:shade val="85000"/>
            </a:srgbClr>
          </a:solidFill>
          <a:ln w="152400" cap="sq">
            <a:solidFill>
              <a:srgbClr val="FFFFFF"/>
            </a:solidFill>
            <a:miter lim="800000"/>
          </a:ln>
          <a:effectLst>
            <a:outerShdw blurRad="65000" dist="50800" dir="12900000" kx="195000" ky="145000" algn="tl" rotWithShape="0">
              <a:srgbClr val="000000">
                <a:alpha val="30000"/>
              </a:srgbClr>
            </a:outerShdw>
          </a:effectLst>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4937" y="1385696"/>
            <a:ext cx="1968223" cy="2721632"/>
          </a:xfrm>
          <a:prstGeom prst="rect">
            <a:avLst/>
          </a:prstGeom>
          <a:solidFill>
            <a:srgbClr val="FFFFFF">
              <a:shade val="85000"/>
            </a:srgbClr>
          </a:solidFill>
          <a:ln w="152400" cap="sq">
            <a:solidFill>
              <a:srgbClr val="FFFFFF"/>
            </a:solidFill>
            <a:miter lim="800000"/>
          </a:ln>
          <a:effectLst>
            <a:outerShdw blurRad="65000" dist="50800" dir="12900000" kx="195000" ky="145000" algn="tl" rotWithShape="0">
              <a:srgbClr val="000000">
                <a:alpha val="30000"/>
              </a:srgbClr>
            </a:outerShdw>
          </a:effectLst>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0319" y="1385696"/>
            <a:ext cx="1968223" cy="2721632"/>
          </a:xfrm>
          <a:prstGeom prst="rect">
            <a:avLst/>
          </a:prstGeom>
          <a:solidFill>
            <a:srgbClr val="FFFFFF">
              <a:shade val="85000"/>
            </a:srgbClr>
          </a:solidFill>
          <a:ln w="152400" cap="sq">
            <a:solidFill>
              <a:srgbClr val="FFFFFF"/>
            </a:solidFill>
            <a:miter lim="800000"/>
          </a:ln>
          <a:effectLst>
            <a:outerShdw blurRad="65000" dist="50800" dir="12900000" kx="195000" ky="145000" algn="tl" rotWithShape="0">
              <a:srgbClr val="000000">
                <a:alpha val="30000"/>
              </a:srgbClr>
            </a:outerShdw>
          </a:effectLst>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1" b="23982"/>
          <a:stretch/>
        </p:blipFill>
        <p:spPr>
          <a:xfrm>
            <a:off x="7369772" y="772694"/>
            <a:ext cx="1414191" cy="1409400"/>
          </a:xfrm>
          <a:prstGeom prst="ellipse">
            <a:avLst/>
          </a:prstGeom>
          <a:ln w="152400" cap="rnd">
            <a:solidFill>
              <a:schemeClr val="bg1"/>
            </a:solidFill>
          </a:ln>
          <a:effectLst>
            <a:outerShdw blurRad="50800" dist="38100" dir="2700000" algn="tl" rotWithShape="0">
              <a:prstClr val="black">
                <a:alpha val="40000"/>
              </a:prstClr>
            </a:outerShdw>
          </a:effectLst>
        </p:spPr>
      </p:pic>
      <p:pic>
        <p:nvPicPr>
          <p:cNvPr id="28" name="图片 27"/>
          <p:cNvPicPr>
            <a:picLocks noChangeAspect="1"/>
          </p:cNvPicPr>
          <p:nvPr/>
        </p:nvPicPr>
        <p:blipFill rotWithShape="1">
          <a:blip r:embed="rId7" cstate="print">
            <a:extLst>
              <a:ext uri="{28A0092B-C50C-407E-A947-70E740481C1C}">
                <a14:useLocalDpi xmlns:a14="http://schemas.microsoft.com/office/drawing/2010/main" val="0"/>
              </a:ext>
            </a:extLst>
          </a:blip>
          <a:srcRect b="23168"/>
          <a:stretch/>
        </p:blipFill>
        <p:spPr>
          <a:xfrm>
            <a:off x="4572001" y="772694"/>
            <a:ext cx="1409723" cy="1409400"/>
          </a:xfrm>
          <a:prstGeom prst="ellipse">
            <a:avLst/>
          </a:prstGeom>
          <a:ln w="152400" cap="rnd">
            <a:solidFill>
              <a:schemeClr val="bg1"/>
            </a:solidFill>
          </a:ln>
          <a:effectLst>
            <a:outerShdw blurRad="50800" dist="38100" dir="2700000" algn="tl" rotWithShape="0">
              <a:prstClr val="black">
                <a:alpha val="40000"/>
              </a:prstClr>
            </a:outerShdw>
          </a:effectLst>
        </p:spPr>
      </p:pic>
      <p:pic>
        <p:nvPicPr>
          <p:cNvPr id="29" name="图片 28"/>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24275" r="20655"/>
          <a:stretch/>
        </p:blipFill>
        <p:spPr>
          <a:xfrm rot="291640">
            <a:off x="1627570" y="772694"/>
            <a:ext cx="1396673" cy="1409400"/>
          </a:xfrm>
          <a:prstGeom prst="ellipse">
            <a:avLst/>
          </a:prstGeom>
          <a:ln w="152400" cap="rnd">
            <a:solidFill>
              <a:schemeClr val="bg1"/>
            </a:solidFill>
          </a:ln>
          <a:effectLst>
            <a:outerShdw blurRad="50800" dist="38100" dir="2700000" algn="tl" rotWithShape="0">
              <a:prstClr val="black">
                <a:alpha val="40000"/>
              </a:prstClr>
            </a:outerShdw>
          </a:effectLst>
        </p:spPr>
      </p:pic>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66734" y="770661"/>
            <a:ext cx="6701523" cy="4467682"/>
          </a:xfrm>
          <a:prstGeom prst="ellipse">
            <a:avLst/>
          </a:prstGeom>
          <a:ln w="57150" cap="rnd">
            <a:solidFill>
              <a:schemeClr val="bg1"/>
            </a:solidFill>
          </a:ln>
          <a:effectLst>
            <a:outerShdw blurRad="50800" dist="38100" dir="2700000" algn="tl" rotWithShape="0">
              <a:prstClr val="black">
                <a:alpha val="40000"/>
              </a:prstClr>
            </a:outerShdw>
          </a:effectLst>
        </p:spPr>
      </p:pic>
      <p:pic>
        <p:nvPicPr>
          <p:cNvPr id="15" name="图片 14"/>
          <p:cNvPicPr>
            <a:picLocks noChangeAspect="1"/>
          </p:cNvPicPr>
          <p:nvPr/>
        </p:nvPicPr>
        <p:blipFill rotWithShape="1">
          <a:blip r:embed="rId11" cstate="print">
            <a:extLst>
              <a:ext uri="{28A0092B-C50C-407E-A947-70E740481C1C}">
                <a14:useLocalDpi xmlns:a14="http://schemas.microsoft.com/office/drawing/2010/main" val="0"/>
              </a:ext>
            </a:extLst>
          </a:blip>
          <a:srcRect l="16178" r="13681"/>
          <a:stretch/>
        </p:blipFill>
        <p:spPr>
          <a:xfrm>
            <a:off x="4277269" y="800367"/>
            <a:ext cx="2383939" cy="2265886"/>
          </a:xfrm>
          <a:prstGeom prst="ellipse">
            <a:avLst/>
          </a:prstGeom>
          <a:ln w="57150" cap="rnd">
            <a:solidFill>
              <a:schemeClr val="bg1"/>
            </a:solidFill>
          </a:ln>
          <a:effectLst>
            <a:outerShdw blurRad="50800" dist="38100" dir="2700000" algn="tl" rotWithShape="0">
              <a:prstClr val="black">
                <a:alpha val="40000"/>
              </a:prstClr>
            </a:outerShdw>
          </a:effectLst>
        </p:spPr>
      </p:pic>
      <p:pic>
        <p:nvPicPr>
          <p:cNvPr id="16" name="图片 15"/>
          <p:cNvPicPr>
            <a:picLocks noChangeAspect="1"/>
          </p:cNvPicPr>
          <p:nvPr/>
        </p:nvPicPr>
        <p:blipFill rotWithShape="1">
          <a:blip r:embed="rId12" cstate="print">
            <a:extLst>
              <a:ext uri="{28A0092B-C50C-407E-A947-70E740481C1C}">
                <a14:useLocalDpi xmlns:a14="http://schemas.microsoft.com/office/drawing/2010/main" val="0"/>
              </a:ext>
            </a:extLst>
          </a:blip>
          <a:srcRect l="21650" r="10983"/>
          <a:stretch/>
        </p:blipFill>
        <p:spPr>
          <a:xfrm>
            <a:off x="6286501" y="1458207"/>
            <a:ext cx="1854050" cy="1834787"/>
          </a:xfrm>
          <a:prstGeom prst="ellipse">
            <a:avLst/>
          </a:prstGeom>
          <a:ln w="57150" cap="rnd">
            <a:solidFill>
              <a:schemeClr val="bg1"/>
            </a:solidFill>
          </a:ln>
          <a:effectLst>
            <a:outerShdw blurRad="50800" dist="38100" dir="2700000" algn="tl" rotWithShape="0">
              <a:prstClr val="black">
                <a:alpha val="40000"/>
              </a:prstClr>
            </a:outerShdw>
          </a:effectLst>
        </p:spPr>
      </p:pic>
      <p:sp>
        <p:nvSpPr>
          <p:cNvPr id="23" name="文本框 22"/>
          <p:cNvSpPr txBox="1"/>
          <p:nvPr/>
        </p:nvSpPr>
        <p:spPr>
          <a:xfrm>
            <a:off x="5523369" y="4494340"/>
            <a:ext cx="3510000" cy="485240"/>
          </a:xfrm>
          <a:prstGeom prst="roundRect">
            <a:avLst/>
          </a:prstGeom>
          <a:solidFill>
            <a:srgbClr val="C00000"/>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algn="ctr">
              <a:defRPr sz="3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100" dirty="0">
                <a:solidFill>
                  <a:prstClr val="white"/>
                </a:solidFill>
                <a:latin typeface="微软雅黑" panose="020B0503020204020204" pitchFamily="34" charset="-122"/>
                <a:ea typeface="微软雅黑" panose="020B0503020204020204" pitchFamily="34" charset="-122"/>
              </a:rPr>
              <a:t>劳技</a:t>
            </a:r>
            <a:r>
              <a:rPr lang="zh-CN" altLang="en-US" sz="2100" dirty="0" smtClean="0">
                <a:solidFill>
                  <a:prstClr val="white"/>
                </a:solidFill>
                <a:latin typeface="微软雅黑" panose="020B0503020204020204" pitchFamily="34" charset="-122"/>
                <a:ea typeface="微软雅黑" panose="020B0503020204020204" pitchFamily="34" charset="-122"/>
              </a:rPr>
              <a:t>中心</a:t>
            </a:r>
            <a:r>
              <a:rPr lang="zh-CN" altLang="en-US" sz="2100" dirty="0">
                <a:solidFill>
                  <a:prstClr val="white"/>
                </a:solidFill>
                <a:latin typeface="微软雅黑" panose="020B0503020204020204" pitchFamily="34" charset="-122"/>
                <a:ea typeface="微软雅黑" panose="020B0503020204020204" pitchFamily="34" charset="-122"/>
              </a:rPr>
              <a:t>的社会实践课程</a:t>
            </a:r>
          </a:p>
        </p:txBody>
      </p:sp>
      <p:sp>
        <p:nvSpPr>
          <p:cNvPr id="3" name="矩形 2"/>
          <p:cNvSpPr/>
          <p:nvPr/>
        </p:nvSpPr>
        <p:spPr>
          <a:xfrm>
            <a:off x="4762228" y="3473539"/>
            <a:ext cx="2608407" cy="415498"/>
          </a:xfrm>
          <a:prstGeom prst="rect">
            <a:avLst/>
          </a:prstGeom>
          <a:solidFill>
            <a:srgbClr val="0070C0"/>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zh-CN" altLang="en-US" sz="2100" b="1" dirty="0">
                <a:solidFill>
                  <a:prstClr val="white"/>
                </a:solidFill>
                <a:latin typeface="微软雅黑" panose="020B0503020204020204" pitchFamily="34" charset="-122"/>
                <a:ea typeface="微软雅黑" panose="020B0503020204020204" pitchFamily="34" charset="-122"/>
              </a:rPr>
              <a:t>在</a:t>
            </a:r>
            <a:r>
              <a:rPr lang="zh-CN" altLang="en-US" sz="2100" b="1" dirty="0" smtClean="0">
                <a:solidFill>
                  <a:prstClr val="white"/>
                </a:solidFill>
                <a:latin typeface="微软雅黑" panose="020B0503020204020204" pitchFamily="34" charset="-122"/>
                <a:ea typeface="微软雅黑" panose="020B0503020204020204" pitchFamily="34" charset="-122"/>
              </a:rPr>
              <a:t>做</a:t>
            </a:r>
            <a:r>
              <a:rPr lang="zh-CN" altLang="en-US" sz="2100" b="1" dirty="0">
                <a:solidFill>
                  <a:prstClr val="white"/>
                </a:solidFill>
                <a:latin typeface="微软雅黑" panose="020B0503020204020204" pitchFamily="34" charset="-122"/>
                <a:ea typeface="微软雅黑" panose="020B0503020204020204" pitchFamily="34" charset="-122"/>
              </a:rPr>
              <a:t>中学</a:t>
            </a:r>
            <a:r>
              <a:rPr lang="zh-CN" altLang="en-US" sz="2100" b="1" dirty="0" smtClean="0">
                <a:solidFill>
                  <a:prstClr val="white"/>
                </a:solidFill>
                <a:latin typeface="微软雅黑" panose="020B0503020204020204" pitchFamily="34" charset="-122"/>
                <a:ea typeface="微软雅黑" panose="020B0503020204020204" pitchFamily="34" charset="-122"/>
              </a:rPr>
              <a:t>，在学</a:t>
            </a:r>
            <a:r>
              <a:rPr lang="zh-CN" altLang="en-US" sz="2100" b="1" dirty="0">
                <a:solidFill>
                  <a:prstClr val="white"/>
                </a:solidFill>
                <a:latin typeface="微软雅黑" panose="020B0503020204020204" pitchFamily="34" charset="-122"/>
                <a:ea typeface="微软雅黑" panose="020B0503020204020204" pitchFamily="34" charset="-122"/>
              </a:rPr>
              <a:t>中</a:t>
            </a:r>
            <a:r>
              <a:rPr lang="zh-CN" altLang="en-US" sz="2100" b="1" dirty="0" smtClean="0">
                <a:solidFill>
                  <a:prstClr val="white"/>
                </a:solidFill>
                <a:latin typeface="微软雅黑" panose="020B0503020204020204" pitchFamily="34" charset="-122"/>
                <a:ea typeface="微软雅黑" panose="020B0503020204020204" pitchFamily="34" charset="-122"/>
              </a:rPr>
              <a:t>做</a:t>
            </a:r>
            <a:endParaRPr lang="zh-CN" altLang="en-US" sz="2100" b="1" dirty="0">
              <a:solidFill>
                <a:prstClr val="white"/>
              </a:solidFill>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rotWithShape="1">
          <a:blip r:embed="rId13" cstate="print">
            <a:extLst>
              <a:ext uri="{28A0092B-C50C-407E-A947-70E740481C1C}">
                <a14:useLocalDpi xmlns:a14="http://schemas.microsoft.com/office/drawing/2010/main" val="0"/>
              </a:ext>
            </a:extLst>
          </a:blip>
          <a:srcRect l="18895" r="13024"/>
          <a:stretch/>
        </p:blipFill>
        <p:spPr>
          <a:xfrm>
            <a:off x="7369772" y="2866264"/>
            <a:ext cx="1512824" cy="1481414"/>
          </a:xfrm>
          <a:prstGeom prst="ellipse">
            <a:avLst/>
          </a:prstGeom>
          <a:ln w="57150" cap="rnd">
            <a:solidFill>
              <a:schemeClr val="bg1"/>
            </a:solidFill>
          </a:ln>
          <a:effectLst>
            <a:outerShdw blurRad="50800" dist="38100" dir="2700000" algn="tl" rotWithShape="0">
              <a:prstClr val="black">
                <a:alpha val="40000"/>
              </a:prstClr>
            </a:outerShdw>
          </a:effectLst>
        </p:spPr>
      </p:pic>
      <p:sp>
        <p:nvSpPr>
          <p:cNvPr id="18" name="文本框 17"/>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19"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spTree>
    <p:extLst>
      <p:ext uri="{BB962C8B-B14F-4D97-AF65-F5344CB8AC3E}">
        <p14:creationId xmlns:p14="http://schemas.microsoft.com/office/powerpoint/2010/main" val="3979827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afterEffect">
                                  <p:stCondLst>
                                    <p:cond delay="0"/>
                                  </p:stCondLst>
                                  <p:childTnLst>
                                    <p:anim calcmode="lin" valueType="num">
                                      <p:cBhvr additive="base">
                                        <p:cTn id="6" dur="300"/>
                                        <p:tgtEl>
                                          <p:spTgt spid="24"/>
                                        </p:tgtEl>
                                        <p:attrNameLst>
                                          <p:attrName>ppt_x</p:attrName>
                                        </p:attrNameLst>
                                      </p:cBhvr>
                                      <p:tavLst>
                                        <p:tav tm="0">
                                          <p:val>
                                            <p:strVal val="ppt_x"/>
                                          </p:val>
                                        </p:tav>
                                        <p:tav tm="100000">
                                          <p:val>
                                            <p:strVal val="1+ppt_w/2"/>
                                          </p:val>
                                        </p:tav>
                                      </p:tavLst>
                                    </p:anim>
                                    <p:anim calcmode="lin" valueType="num">
                                      <p:cBhvr additive="base">
                                        <p:cTn id="7" dur="300"/>
                                        <p:tgtEl>
                                          <p:spTgt spid="24"/>
                                        </p:tgtEl>
                                        <p:attrNameLst>
                                          <p:attrName>ppt_y</p:attrName>
                                        </p:attrNameLst>
                                      </p:cBhvr>
                                      <p:tavLst>
                                        <p:tav tm="0">
                                          <p:val>
                                            <p:strVal val="ppt_y"/>
                                          </p:val>
                                        </p:tav>
                                        <p:tav tm="100000">
                                          <p:val>
                                            <p:strVal val="ppt_y"/>
                                          </p:val>
                                        </p:tav>
                                      </p:tavLst>
                                    </p:anim>
                                    <p:set>
                                      <p:cBhvr>
                                        <p:cTn id="8" dur="1" fill="hold">
                                          <p:stCondLst>
                                            <p:cond delay="299"/>
                                          </p:stCondLst>
                                        </p:cTn>
                                        <p:tgtEl>
                                          <p:spTgt spid="24"/>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300"/>
                                        <p:tgtEl>
                                          <p:spTgt spid="25"/>
                                        </p:tgtEl>
                                        <p:attrNameLst>
                                          <p:attrName>ppt_x</p:attrName>
                                        </p:attrNameLst>
                                      </p:cBhvr>
                                      <p:tavLst>
                                        <p:tav tm="0">
                                          <p:val>
                                            <p:strVal val="ppt_x"/>
                                          </p:val>
                                        </p:tav>
                                        <p:tav tm="100000">
                                          <p:val>
                                            <p:strVal val="1+ppt_w/2"/>
                                          </p:val>
                                        </p:tav>
                                      </p:tavLst>
                                    </p:anim>
                                    <p:anim calcmode="lin" valueType="num">
                                      <p:cBhvr additive="base">
                                        <p:cTn id="11" dur="300"/>
                                        <p:tgtEl>
                                          <p:spTgt spid="25"/>
                                        </p:tgtEl>
                                        <p:attrNameLst>
                                          <p:attrName>ppt_y</p:attrName>
                                        </p:attrNameLst>
                                      </p:cBhvr>
                                      <p:tavLst>
                                        <p:tav tm="0">
                                          <p:val>
                                            <p:strVal val="ppt_y"/>
                                          </p:val>
                                        </p:tav>
                                        <p:tav tm="100000">
                                          <p:val>
                                            <p:strVal val="ppt_y"/>
                                          </p:val>
                                        </p:tav>
                                      </p:tavLst>
                                    </p:anim>
                                    <p:set>
                                      <p:cBhvr>
                                        <p:cTn id="12" dur="1" fill="hold">
                                          <p:stCondLst>
                                            <p:cond delay="299"/>
                                          </p:stCondLst>
                                        </p:cTn>
                                        <p:tgtEl>
                                          <p:spTgt spid="25"/>
                                        </p:tgtEl>
                                        <p:attrNameLst>
                                          <p:attrName>style.visibility</p:attrName>
                                        </p:attrNameLst>
                                      </p:cBhvr>
                                      <p:to>
                                        <p:strVal val="hidden"/>
                                      </p:to>
                                    </p:set>
                                  </p:childTnLst>
                                </p:cTn>
                              </p:par>
                              <p:par>
                                <p:cTn id="13" presetID="2" presetClass="exit" presetSubtype="2" fill="hold" nodeType="withEffect">
                                  <p:stCondLst>
                                    <p:cond delay="0"/>
                                  </p:stCondLst>
                                  <p:childTnLst>
                                    <p:anim calcmode="lin" valueType="num">
                                      <p:cBhvr additive="base">
                                        <p:cTn id="14" dur="300"/>
                                        <p:tgtEl>
                                          <p:spTgt spid="26"/>
                                        </p:tgtEl>
                                        <p:attrNameLst>
                                          <p:attrName>ppt_x</p:attrName>
                                        </p:attrNameLst>
                                      </p:cBhvr>
                                      <p:tavLst>
                                        <p:tav tm="0">
                                          <p:val>
                                            <p:strVal val="ppt_x"/>
                                          </p:val>
                                        </p:tav>
                                        <p:tav tm="100000">
                                          <p:val>
                                            <p:strVal val="1+ppt_w/2"/>
                                          </p:val>
                                        </p:tav>
                                      </p:tavLst>
                                    </p:anim>
                                    <p:anim calcmode="lin" valueType="num">
                                      <p:cBhvr additive="base">
                                        <p:cTn id="15" dur="300"/>
                                        <p:tgtEl>
                                          <p:spTgt spid="26"/>
                                        </p:tgtEl>
                                        <p:attrNameLst>
                                          <p:attrName>ppt_y</p:attrName>
                                        </p:attrNameLst>
                                      </p:cBhvr>
                                      <p:tavLst>
                                        <p:tav tm="0">
                                          <p:val>
                                            <p:strVal val="ppt_y"/>
                                          </p:val>
                                        </p:tav>
                                        <p:tav tm="100000">
                                          <p:val>
                                            <p:strVal val="ppt_y"/>
                                          </p:val>
                                        </p:tav>
                                      </p:tavLst>
                                    </p:anim>
                                    <p:set>
                                      <p:cBhvr>
                                        <p:cTn id="16" dur="1" fill="hold">
                                          <p:stCondLst>
                                            <p:cond delay="29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300"/>
                                        <p:tgtEl>
                                          <p:spTgt spid="27"/>
                                        </p:tgtEl>
                                        <p:attrNameLst>
                                          <p:attrName>ppt_x</p:attrName>
                                        </p:attrNameLst>
                                      </p:cBhvr>
                                      <p:tavLst>
                                        <p:tav tm="0">
                                          <p:val>
                                            <p:strVal val="ppt_x"/>
                                          </p:val>
                                        </p:tav>
                                        <p:tav tm="100000">
                                          <p:val>
                                            <p:strVal val="1+ppt_w/2"/>
                                          </p:val>
                                        </p:tav>
                                      </p:tavLst>
                                    </p:anim>
                                    <p:anim calcmode="lin" valueType="num">
                                      <p:cBhvr additive="base">
                                        <p:cTn id="19" dur="300"/>
                                        <p:tgtEl>
                                          <p:spTgt spid="27"/>
                                        </p:tgtEl>
                                        <p:attrNameLst>
                                          <p:attrName>ppt_y</p:attrName>
                                        </p:attrNameLst>
                                      </p:cBhvr>
                                      <p:tavLst>
                                        <p:tav tm="0">
                                          <p:val>
                                            <p:strVal val="ppt_y"/>
                                          </p:val>
                                        </p:tav>
                                        <p:tav tm="100000">
                                          <p:val>
                                            <p:strVal val="ppt_y"/>
                                          </p:val>
                                        </p:tav>
                                      </p:tavLst>
                                    </p:anim>
                                    <p:set>
                                      <p:cBhvr>
                                        <p:cTn id="20" dur="1" fill="hold">
                                          <p:stCondLst>
                                            <p:cond delay="299"/>
                                          </p:stCondLst>
                                        </p:cTn>
                                        <p:tgtEl>
                                          <p:spTgt spid="27"/>
                                        </p:tgtEl>
                                        <p:attrNameLst>
                                          <p:attrName>style.visibility</p:attrName>
                                        </p:attrNameLst>
                                      </p:cBhvr>
                                      <p:to>
                                        <p:strVal val="hidden"/>
                                      </p:to>
                                    </p:set>
                                  </p:childTnLst>
                                </p:cTn>
                              </p:par>
                              <p:par>
                                <p:cTn id="21" presetID="2" presetClass="exit" presetSubtype="2" fill="hold" nodeType="withEffect">
                                  <p:stCondLst>
                                    <p:cond delay="0"/>
                                  </p:stCondLst>
                                  <p:childTnLst>
                                    <p:anim calcmode="lin" valueType="num">
                                      <p:cBhvr additive="base">
                                        <p:cTn id="22" dur="300"/>
                                        <p:tgtEl>
                                          <p:spTgt spid="28"/>
                                        </p:tgtEl>
                                        <p:attrNameLst>
                                          <p:attrName>ppt_x</p:attrName>
                                        </p:attrNameLst>
                                      </p:cBhvr>
                                      <p:tavLst>
                                        <p:tav tm="0">
                                          <p:val>
                                            <p:strVal val="ppt_x"/>
                                          </p:val>
                                        </p:tav>
                                        <p:tav tm="100000">
                                          <p:val>
                                            <p:strVal val="1+ppt_w/2"/>
                                          </p:val>
                                        </p:tav>
                                      </p:tavLst>
                                    </p:anim>
                                    <p:anim calcmode="lin" valueType="num">
                                      <p:cBhvr additive="base">
                                        <p:cTn id="23" dur="300"/>
                                        <p:tgtEl>
                                          <p:spTgt spid="28"/>
                                        </p:tgtEl>
                                        <p:attrNameLst>
                                          <p:attrName>ppt_y</p:attrName>
                                        </p:attrNameLst>
                                      </p:cBhvr>
                                      <p:tavLst>
                                        <p:tav tm="0">
                                          <p:val>
                                            <p:strVal val="ppt_y"/>
                                          </p:val>
                                        </p:tav>
                                        <p:tav tm="100000">
                                          <p:val>
                                            <p:strVal val="ppt_y"/>
                                          </p:val>
                                        </p:tav>
                                      </p:tavLst>
                                    </p:anim>
                                    <p:set>
                                      <p:cBhvr>
                                        <p:cTn id="24" dur="1" fill="hold">
                                          <p:stCondLst>
                                            <p:cond delay="299"/>
                                          </p:stCondLst>
                                        </p:cTn>
                                        <p:tgtEl>
                                          <p:spTgt spid="28"/>
                                        </p:tgtEl>
                                        <p:attrNameLst>
                                          <p:attrName>style.visibility</p:attrName>
                                        </p:attrNameLst>
                                      </p:cBhvr>
                                      <p:to>
                                        <p:strVal val="hidden"/>
                                      </p:to>
                                    </p:set>
                                  </p:childTnLst>
                                </p:cTn>
                              </p:par>
                              <p:par>
                                <p:cTn id="25" presetID="2" presetClass="exit" presetSubtype="2" fill="hold" nodeType="withEffect">
                                  <p:stCondLst>
                                    <p:cond delay="0"/>
                                  </p:stCondLst>
                                  <p:childTnLst>
                                    <p:anim calcmode="lin" valueType="num">
                                      <p:cBhvr additive="base">
                                        <p:cTn id="26" dur="300"/>
                                        <p:tgtEl>
                                          <p:spTgt spid="29"/>
                                        </p:tgtEl>
                                        <p:attrNameLst>
                                          <p:attrName>ppt_x</p:attrName>
                                        </p:attrNameLst>
                                      </p:cBhvr>
                                      <p:tavLst>
                                        <p:tav tm="0">
                                          <p:val>
                                            <p:strVal val="ppt_x"/>
                                          </p:val>
                                        </p:tav>
                                        <p:tav tm="100000">
                                          <p:val>
                                            <p:strVal val="1+ppt_w/2"/>
                                          </p:val>
                                        </p:tav>
                                      </p:tavLst>
                                    </p:anim>
                                    <p:anim calcmode="lin" valueType="num">
                                      <p:cBhvr additive="base">
                                        <p:cTn id="27" dur="300"/>
                                        <p:tgtEl>
                                          <p:spTgt spid="29"/>
                                        </p:tgtEl>
                                        <p:attrNameLst>
                                          <p:attrName>ppt_y</p:attrName>
                                        </p:attrNameLst>
                                      </p:cBhvr>
                                      <p:tavLst>
                                        <p:tav tm="0">
                                          <p:val>
                                            <p:strVal val="ppt_y"/>
                                          </p:val>
                                        </p:tav>
                                        <p:tav tm="100000">
                                          <p:val>
                                            <p:strVal val="ppt_y"/>
                                          </p:val>
                                        </p:tav>
                                      </p:tavLst>
                                    </p:anim>
                                    <p:set>
                                      <p:cBhvr>
                                        <p:cTn id="28" dur="1" fill="hold">
                                          <p:stCondLst>
                                            <p:cond delay="299"/>
                                          </p:stCondLst>
                                        </p:cTn>
                                        <p:tgtEl>
                                          <p:spTgt spid="29"/>
                                        </p:tgtEl>
                                        <p:attrNameLst>
                                          <p:attrName>style.visibility</p:attrName>
                                        </p:attrNameLst>
                                      </p:cBhvr>
                                      <p:to>
                                        <p:strVal val="hidden"/>
                                      </p:to>
                                    </p:set>
                                  </p:childTnLst>
                                </p:cTn>
                              </p:par>
                            </p:childTnLst>
                          </p:cTn>
                        </p:par>
                        <p:par>
                          <p:cTn id="29" fill="hold">
                            <p:stCondLst>
                              <p:cond delay="300"/>
                            </p:stCondLst>
                            <p:childTnLst>
                              <p:par>
                                <p:cTn id="30" presetID="52"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Scale>
                                      <p:cBhvr>
                                        <p:cTn id="32" dur="3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300" decel="50000" fill="hold">
                                          <p:stCondLst>
                                            <p:cond delay="0"/>
                                          </p:stCondLst>
                                        </p:cTn>
                                        <p:tgtEl>
                                          <p:spTgt spid="12"/>
                                        </p:tgtEl>
                                        <p:attrNameLst>
                                          <p:attrName>ppt_x</p:attrName>
                                          <p:attrName>ppt_y</p:attrName>
                                        </p:attrNameLst>
                                      </p:cBhvr>
                                    </p:animMotion>
                                    <p:animEffect transition="in" filter="fade">
                                      <p:cBhvr>
                                        <p:cTn id="34" dur="300"/>
                                        <p:tgtEl>
                                          <p:spTgt spid="12"/>
                                        </p:tgtEl>
                                      </p:cBhvr>
                                    </p:animEffect>
                                  </p:childTnLst>
                                </p:cTn>
                              </p:par>
                              <p:par>
                                <p:cTn id="35" presetID="52" presetClass="entr" presetSubtype="0" fill="hold" nodeType="withEffect">
                                  <p:stCondLst>
                                    <p:cond delay="100"/>
                                  </p:stCondLst>
                                  <p:childTnLst>
                                    <p:set>
                                      <p:cBhvr>
                                        <p:cTn id="36" dur="1" fill="hold">
                                          <p:stCondLst>
                                            <p:cond delay="0"/>
                                          </p:stCondLst>
                                        </p:cTn>
                                        <p:tgtEl>
                                          <p:spTgt spid="15"/>
                                        </p:tgtEl>
                                        <p:attrNameLst>
                                          <p:attrName>style.visibility</p:attrName>
                                        </p:attrNameLst>
                                      </p:cBhvr>
                                      <p:to>
                                        <p:strVal val="visible"/>
                                      </p:to>
                                    </p:set>
                                    <p:animScale>
                                      <p:cBhvr>
                                        <p:cTn id="37" dur="3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300" decel="50000" fill="hold">
                                          <p:stCondLst>
                                            <p:cond delay="0"/>
                                          </p:stCondLst>
                                        </p:cTn>
                                        <p:tgtEl>
                                          <p:spTgt spid="15"/>
                                        </p:tgtEl>
                                        <p:attrNameLst>
                                          <p:attrName>ppt_x</p:attrName>
                                          <p:attrName>ppt_y</p:attrName>
                                        </p:attrNameLst>
                                      </p:cBhvr>
                                    </p:animMotion>
                                    <p:animEffect transition="in" filter="fade">
                                      <p:cBhvr>
                                        <p:cTn id="39" dur="300"/>
                                        <p:tgtEl>
                                          <p:spTgt spid="15"/>
                                        </p:tgtEl>
                                      </p:cBhvr>
                                    </p:animEffect>
                                  </p:childTnLst>
                                </p:cTn>
                              </p:par>
                              <p:par>
                                <p:cTn id="40" presetID="52" presetClass="entr" presetSubtype="0" fill="hold" nodeType="withEffect">
                                  <p:stCondLst>
                                    <p:cond delay="200"/>
                                  </p:stCondLst>
                                  <p:childTnLst>
                                    <p:set>
                                      <p:cBhvr>
                                        <p:cTn id="41" dur="1" fill="hold">
                                          <p:stCondLst>
                                            <p:cond delay="0"/>
                                          </p:stCondLst>
                                        </p:cTn>
                                        <p:tgtEl>
                                          <p:spTgt spid="16"/>
                                        </p:tgtEl>
                                        <p:attrNameLst>
                                          <p:attrName>style.visibility</p:attrName>
                                        </p:attrNameLst>
                                      </p:cBhvr>
                                      <p:to>
                                        <p:strVal val="visible"/>
                                      </p:to>
                                    </p:set>
                                    <p:animScale>
                                      <p:cBhvr>
                                        <p:cTn id="42" dur="3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300" decel="50000" fill="hold">
                                          <p:stCondLst>
                                            <p:cond delay="0"/>
                                          </p:stCondLst>
                                        </p:cTn>
                                        <p:tgtEl>
                                          <p:spTgt spid="16"/>
                                        </p:tgtEl>
                                        <p:attrNameLst>
                                          <p:attrName>ppt_x</p:attrName>
                                          <p:attrName>ppt_y</p:attrName>
                                        </p:attrNameLst>
                                      </p:cBhvr>
                                    </p:animMotion>
                                    <p:animEffect transition="in" filter="fade">
                                      <p:cBhvr>
                                        <p:cTn id="44" dur="300"/>
                                        <p:tgtEl>
                                          <p:spTgt spid="16"/>
                                        </p:tgtEl>
                                      </p:cBhvr>
                                    </p:animEffect>
                                  </p:childTnLst>
                                </p:cTn>
                              </p:par>
                              <p:par>
                                <p:cTn id="45" presetID="52" presetClass="entr" presetSubtype="0" fill="hold" nodeType="withEffect">
                                  <p:stCondLst>
                                    <p:cond delay="300"/>
                                  </p:stCondLst>
                                  <p:childTnLst>
                                    <p:set>
                                      <p:cBhvr>
                                        <p:cTn id="46" dur="1" fill="hold">
                                          <p:stCondLst>
                                            <p:cond delay="0"/>
                                          </p:stCondLst>
                                        </p:cTn>
                                        <p:tgtEl>
                                          <p:spTgt spid="13"/>
                                        </p:tgtEl>
                                        <p:attrNameLst>
                                          <p:attrName>style.visibility</p:attrName>
                                        </p:attrNameLst>
                                      </p:cBhvr>
                                      <p:to>
                                        <p:strVal val="visible"/>
                                      </p:to>
                                    </p:set>
                                    <p:animScale>
                                      <p:cBhvr>
                                        <p:cTn id="47" dur="3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300" decel="50000" fill="hold">
                                          <p:stCondLst>
                                            <p:cond delay="0"/>
                                          </p:stCondLst>
                                        </p:cTn>
                                        <p:tgtEl>
                                          <p:spTgt spid="13"/>
                                        </p:tgtEl>
                                        <p:attrNameLst>
                                          <p:attrName>ppt_x</p:attrName>
                                          <p:attrName>ppt_y</p:attrName>
                                        </p:attrNameLst>
                                      </p:cBhvr>
                                    </p:animMotion>
                                    <p:animEffect transition="in" filter="fade">
                                      <p:cBhvr>
                                        <p:cTn id="49" dur="300"/>
                                        <p:tgtEl>
                                          <p:spTgt spid="13"/>
                                        </p:tgtEl>
                                      </p:cBhvr>
                                    </p:animEffect>
                                  </p:childTnLst>
                                </p:cTn>
                              </p:par>
                            </p:childTnLst>
                          </p:cTn>
                        </p:par>
                        <p:par>
                          <p:cTn id="50" fill="hold">
                            <p:stCondLst>
                              <p:cond delay="900"/>
                            </p:stCondLst>
                            <p:childTnLst>
                              <p:par>
                                <p:cTn id="51" presetID="42" presetClass="entr" presetSubtype="0" fill="hold" grpId="0"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200"/>
                                        <p:tgtEl>
                                          <p:spTgt spid="3"/>
                                        </p:tgtEl>
                                      </p:cBhvr>
                                    </p:animEffect>
                                    <p:anim calcmode="lin" valueType="num">
                                      <p:cBhvr>
                                        <p:cTn id="54" dur="200" fill="hold"/>
                                        <p:tgtEl>
                                          <p:spTgt spid="3"/>
                                        </p:tgtEl>
                                        <p:attrNameLst>
                                          <p:attrName>ppt_x</p:attrName>
                                        </p:attrNameLst>
                                      </p:cBhvr>
                                      <p:tavLst>
                                        <p:tav tm="0">
                                          <p:val>
                                            <p:strVal val="#ppt_x"/>
                                          </p:val>
                                        </p:tav>
                                        <p:tav tm="100000">
                                          <p:val>
                                            <p:strVal val="#ppt_x"/>
                                          </p:val>
                                        </p:tav>
                                      </p:tavLst>
                                    </p:anim>
                                    <p:anim calcmode="lin" valueType="num">
                                      <p:cBhvr>
                                        <p:cTn id="55" dur="2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684" t="20867"/>
          <a:stretch/>
        </p:blipFill>
        <p:spPr>
          <a:xfrm>
            <a:off x="248457" y="920642"/>
            <a:ext cx="3447243" cy="26532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9764" y="920642"/>
            <a:ext cx="3537600" cy="26532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29924" t="10056" r="19946" b="1002"/>
          <a:stretch/>
        </p:blipFill>
        <p:spPr>
          <a:xfrm>
            <a:off x="7636057" y="676937"/>
            <a:ext cx="1192554" cy="17298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28733" r="16279"/>
          <a:stretch/>
        </p:blipFill>
        <p:spPr>
          <a:xfrm>
            <a:off x="7623490" y="2554698"/>
            <a:ext cx="1205121" cy="164372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sp>
        <p:nvSpPr>
          <p:cNvPr id="9" name="文本框 8"/>
          <p:cNvSpPr txBox="1"/>
          <p:nvPr/>
        </p:nvSpPr>
        <p:spPr>
          <a:xfrm>
            <a:off x="4144646" y="4346379"/>
            <a:ext cx="4801136" cy="485240"/>
          </a:xfrm>
          <a:prstGeom prst="roundRect">
            <a:avLst/>
          </a:prstGeom>
          <a:solidFill>
            <a:srgbClr val="C00000"/>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algn="ctr">
              <a:defRPr sz="3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100" dirty="0">
                <a:solidFill>
                  <a:prstClr val="white"/>
                </a:solidFill>
                <a:latin typeface="微软雅黑" panose="020B0503020204020204" pitchFamily="34" charset="-122"/>
                <a:ea typeface="微软雅黑" panose="020B0503020204020204" pitchFamily="34" charset="-122"/>
              </a:rPr>
              <a:t>“挽起你我的手，共享温暖阳光”</a:t>
            </a:r>
          </a:p>
        </p:txBody>
      </p:sp>
      <p:cxnSp>
        <p:nvCxnSpPr>
          <p:cNvPr id="11" name="直接连接符 10"/>
          <p:cNvCxnSpPr/>
          <p:nvPr/>
        </p:nvCxnSpPr>
        <p:spPr>
          <a:xfrm>
            <a:off x="497634" y="4226993"/>
            <a:ext cx="3132926" cy="0"/>
          </a:xfrm>
          <a:prstGeom prst="line">
            <a:avLst/>
          </a:prstGeom>
          <a:ln w="15875">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208443" y="4226993"/>
            <a:ext cx="0" cy="441496"/>
          </a:xfrm>
          <a:prstGeom prst="line">
            <a:avLst/>
          </a:prstGeom>
          <a:ln w="15875">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3192286" y="3730428"/>
            <a:ext cx="914276" cy="914276"/>
            <a:chOff x="7671445" y="4583857"/>
            <a:chExt cx="344488" cy="344488"/>
          </a:xfrm>
        </p:grpSpPr>
        <p:sp>
          <p:nvSpPr>
            <p:cNvPr id="33" name="Oval 113"/>
            <p:cNvSpPr>
              <a:spLocks noChangeArrowheads="1"/>
            </p:cNvSpPr>
            <p:nvPr/>
          </p:nvSpPr>
          <p:spPr bwMode="auto">
            <a:xfrm>
              <a:off x="7671445" y="4583857"/>
              <a:ext cx="344488" cy="344488"/>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4" name="Oval 114"/>
            <p:cNvSpPr>
              <a:spLocks noChangeArrowheads="1"/>
            </p:cNvSpPr>
            <p:nvPr/>
          </p:nvSpPr>
          <p:spPr bwMode="auto">
            <a:xfrm>
              <a:off x="7698432" y="4610844"/>
              <a:ext cx="288925" cy="2889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5" name="Freeform 115"/>
            <p:cNvSpPr>
              <a:spLocks noEditPoints="1"/>
            </p:cNvSpPr>
            <p:nvPr/>
          </p:nvSpPr>
          <p:spPr bwMode="auto">
            <a:xfrm>
              <a:off x="7709545" y="4621957"/>
              <a:ext cx="266700" cy="266700"/>
            </a:xfrm>
            <a:custGeom>
              <a:avLst/>
              <a:gdLst>
                <a:gd name="T0" fmla="*/ 96 w 192"/>
                <a:gd name="T1" fmla="*/ 0 h 192"/>
                <a:gd name="T2" fmla="*/ 92 w 192"/>
                <a:gd name="T3" fmla="*/ 4 h 192"/>
                <a:gd name="T4" fmla="*/ 92 w 192"/>
                <a:gd name="T5" fmla="*/ 16 h 192"/>
                <a:gd name="T6" fmla="*/ 96 w 192"/>
                <a:gd name="T7" fmla="*/ 20 h 192"/>
                <a:gd name="T8" fmla="*/ 100 w 192"/>
                <a:gd name="T9" fmla="*/ 16 h 192"/>
                <a:gd name="T10" fmla="*/ 100 w 192"/>
                <a:gd name="T11" fmla="*/ 4 h 192"/>
                <a:gd name="T12" fmla="*/ 96 w 192"/>
                <a:gd name="T13" fmla="*/ 0 h 192"/>
                <a:gd name="T14" fmla="*/ 96 w 192"/>
                <a:gd name="T15" fmla="*/ 172 h 192"/>
                <a:gd name="T16" fmla="*/ 92 w 192"/>
                <a:gd name="T17" fmla="*/ 176 h 192"/>
                <a:gd name="T18" fmla="*/ 92 w 192"/>
                <a:gd name="T19" fmla="*/ 188 h 192"/>
                <a:gd name="T20" fmla="*/ 96 w 192"/>
                <a:gd name="T21" fmla="*/ 192 h 192"/>
                <a:gd name="T22" fmla="*/ 100 w 192"/>
                <a:gd name="T23" fmla="*/ 188 h 192"/>
                <a:gd name="T24" fmla="*/ 100 w 192"/>
                <a:gd name="T25" fmla="*/ 176 h 192"/>
                <a:gd name="T26" fmla="*/ 96 w 192"/>
                <a:gd name="T27" fmla="*/ 172 h 192"/>
                <a:gd name="T28" fmla="*/ 188 w 192"/>
                <a:gd name="T29" fmla="*/ 92 h 192"/>
                <a:gd name="T30" fmla="*/ 176 w 192"/>
                <a:gd name="T31" fmla="*/ 92 h 192"/>
                <a:gd name="T32" fmla="*/ 172 w 192"/>
                <a:gd name="T33" fmla="*/ 96 h 192"/>
                <a:gd name="T34" fmla="*/ 176 w 192"/>
                <a:gd name="T35" fmla="*/ 100 h 192"/>
                <a:gd name="T36" fmla="*/ 188 w 192"/>
                <a:gd name="T37" fmla="*/ 100 h 192"/>
                <a:gd name="T38" fmla="*/ 192 w 192"/>
                <a:gd name="T39" fmla="*/ 96 h 192"/>
                <a:gd name="T40" fmla="*/ 188 w 192"/>
                <a:gd name="T41" fmla="*/ 92 h 192"/>
                <a:gd name="T42" fmla="*/ 16 w 192"/>
                <a:gd name="T43" fmla="*/ 92 h 192"/>
                <a:gd name="T44" fmla="*/ 4 w 192"/>
                <a:gd name="T45" fmla="*/ 92 h 192"/>
                <a:gd name="T46" fmla="*/ 0 w 192"/>
                <a:gd name="T47" fmla="*/ 96 h 192"/>
                <a:gd name="T48" fmla="*/ 4 w 192"/>
                <a:gd name="T49" fmla="*/ 100 h 192"/>
                <a:gd name="T50" fmla="*/ 16 w 192"/>
                <a:gd name="T51" fmla="*/ 100 h 192"/>
                <a:gd name="T52" fmla="*/ 20 w 192"/>
                <a:gd name="T53" fmla="*/ 96 h 192"/>
                <a:gd name="T54" fmla="*/ 16 w 192"/>
                <a:gd name="T55" fmla="*/ 92 h 192"/>
                <a:gd name="T56" fmla="*/ 158 w 192"/>
                <a:gd name="T57" fmla="*/ 28 h 192"/>
                <a:gd name="T58" fmla="*/ 153 w 192"/>
                <a:gd name="T59" fmla="*/ 34 h 192"/>
                <a:gd name="T60" fmla="*/ 150 w 192"/>
                <a:gd name="T61" fmla="*/ 37 h 192"/>
                <a:gd name="T62" fmla="*/ 150 w 192"/>
                <a:gd name="T63" fmla="*/ 42 h 192"/>
                <a:gd name="T64" fmla="*/ 155 w 192"/>
                <a:gd name="T65" fmla="*/ 42 h 192"/>
                <a:gd name="T66" fmla="*/ 164 w 192"/>
                <a:gd name="T67" fmla="*/ 34 h 192"/>
                <a:gd name="T68" fmla="*/ 164 w 192"/>
                <a:gd name="T69" fmla="*/ 28 h 192"/>
                <a:gd name="T70" fmla="*/ 158 w 192"/>
                <a:gd name="T71" fmla="*/ 28 h 192"/>
                <a:gd name="T72" fmla="*/ 37 w 192"/>
                <a:gd name="T73" fmla="*/ 150 h 192"/>
                <a:gd name="T74" fmla="*/ 34 w 192"/>
                <a:gd name="T75" fmla="*/ 153 h 192"/>
                <a:gd name="T76" fmla="*/ 31 w 192"/>
                <a:gd name="T77" fmla="*/ 155 h 192"/>
                <a:gd name="T78" fmla="*/ 28 w 192"/>
                <a:gd name="T79" fmla="*/ 158 h 192"/>
                <a:gd name="T80" fmla="*/ 28 w 192"/>
                <a:gd name="T81" fmla="*/ 164 h 192"/>
                <a:gd name="T82" fmla="*/ 34 w 192"/>
                <a:gd name="T83" fmla="*/ 164 h 192"/>
                <a:gd name="T84" fmla="*/ 39 w 192"/>
                <a:gd name="T85" fmla="*/ 158 h 192"/>
                <a:gd name="T86" fmla="*/ 42 w 192"/>
                <a:gd name="T87" fmla="*/ 155 h 192"/>
                <a:gd name="T88" fmla="*/ 42 w 192"/>
                <a:gd name="T89" fmla="*/ 150 h 192"/>
                <a:gd name="T90" fmla="*/ 37 w 192"/>
                <a:gd name="T91" fmla="*/ 150 h 192"/>
                <a:gd name="T92" fmla="*/ 161 w 192"/>
                <a:gd name="T93" fmla="*/ 155 h 192"/>
                <a:gd name="T94" fmla="*/ 158 w 192"/>
                <a:gd name="T95" fmla="*/ 153 h 192"/>
                <a:gd name="T96" fmla="*/ 155 w 192"/>
                <a:gd name="T97" fmla="*/ 150 h 192"/>
                <a:gd name="T98" fmla="*/ 150 w 192"/>
                <a:gd name="T99" fmla="*/ 150 h 192"/>
                <a:gd name="T100" fmla="*/ 150 w 192"/>
                <a:gd name="T101" fmla="*/ 155 h 192"/>
                <a:gd name="T102" fmla="*/ 158 w 192"/>
                <a:gd name="T103" fmla="*/ 164 h 192"/>
                <a:gd name="T104" fmla="*/ 164 w 192"/>
                <a:gd name="T105" fmla="*/ 164 h 192"/>
                <a:gd name="T106" fmla="*/ 164 w 192"/>
                <a:gd name="T107" fmla="*/ 158 h 192"/>
                <a:gd name="T108" fmla="*/ 161 w 192"/>
                <a:gd name="T109" fmla="*/ 155 h 192"/>
                <a:gd name="T110" fmla="*/ 34 w 192"/>
                <a:gd name="T111" fmla="*/ 28 h 192"/>
                <a:gd name="T112" fmla="*/ 28 w 192"/>
                <a:gd name="T113" fmla="*/ 28 h 192"/>
                <a:gd name="T114" fmla="*/ 28 w 192"/>
                <a:gd name="T115" fmla="*/ 34 h 192"/>
                <a:gd name="T116" fmla="*/ 37 w 192"/>
                <a:gd name="T117" fmla="*/ 42 h 192"/>
                <a:gd name="T118" fmla="*/ 42 w 192"/>
                <a:gd name="T119" fmla="*/ 42 h 192"/>
                <a:gd name="T120" fmla="*/ 42 w 192"/>
                <a:gd name="T121" fmla="*/ 37 h 192"/>
                <a:gd name="T122" fmla="*/ 34 w 192"/>
                <a:gd name="T123" fmla="*/ 2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 h="192">
                  <a:moveTo>
                    <a:pt x="96" y="0"/>
                  </a:moveTo>
                  <a:cubicBezTo>
                    <a:pt x="94" y="0"/>
                    <a:pt x="92" y="2"/>
                    <a:pt x="92" y="4"/>
                  </a:cubicBezTo>
                  <a:cubicBezTo>
                    <a:pt x="92" y="16"/>
                    <a:pt x="92" y="16"/>
                    <a:pt x="92" y="16"/>
                  </a:cubicBezTo>
                  <a:cubicBezTo>
                    <a:pt x="92" y="18"/>
                    <a:pt x="94" y="20"/>
                    <a:pt x="96" y="20"/>
                  </a:cubicBezTo>
                  <a:cubicBezTo>
                    <a:pt x="98" y="20"/>
                    <a:pt x="100" y="18"/>
                    <a:pt x="100" y="16"/>
                  </a:cubicBezTo>
                  <a:cubicBezTo>
                    <a:pt x="100" y="4"/>
                    <a:pt x="100" y="4"/>
                    <a:pt x="100" y="4"/>
                  </a:cubicBezTo>
                  <a:cubicBezTo>
                    <a:pt x="100" y="2"/>
                    <a:pt x="98" y="0"/>
                    <a:pt x="96" y="0"/>
                  </a:cubicBezTo>
                  <a:close/>
                  <a:moveTo>
                    <a:pt x="96" y="172"/>
                  </a:moveTo>
                  <a:cubicBezTo>
                    <a:pt x="94" y="172"/>
                    <a:pt x="92" y="174"/>
                    <a:pt x="92" y="176"/>
                  </a:cubicBezTo>
                  <a:cubicBezTo>
                    <a:pt x="92" y="188"/>
                    <a:pt x="92" y="188"/>
                    <a:pt x="92" y="188"/>
                  </a:cubicBezTo>
                  <a:cubicBezTo>
                    <a:pt x="92" y="190"/>
                    <a:pt x="94" y="192"/>
                    <a:pt x="96" y="192"/>
                  </a:cubicBezTo>
                  <a:cubicBezTo>
                    <a:pt x="98" y="192"/>
                    <a:pt x="100" y="190"/>
                    <a:pt x="100" y="188"/>
                  </a:cubicBezTo>
                  <a:cubicBezTo>
                    <a:pt x="100" y="176"/>
                    <a:pt x="100" y="176"/>
                    <a:pt x="100" y="176"/>
                  </a:cubicBezTo>
                  <a:cubicBezTo>
                    <a:pt x="100" y="174"/>
                    <a:pt x="98" y="172"/>
                    <a:pt x="96" y="172"/>
                  </a:cubicBezTo>
                  <a:close/>
                  <a:moveTo>
                    <a:pt x="188" y="92"/>
                  </a:moveTo>
                  <a:cubicBezTo>
                    <a:pt x="176" y="92"/>
                    <a:pt x="176" y="92"/>
                    <a:pt x="176" y="92"/>
                  </a:cubicBezTo>
                  <a:cubicBezTo>
                    <a:pt x="174" y="92"/>
                    <a:pt x="172" y="94"/>
                    <a:pt x="172" y="96"/>
                  </a:cubicBezTo>
                  <a:cubicBezTo>
                    <a:pt x="172" y="98"/>
                    <a:pt x="174" y="100"/>
                    <a:pt x="176" y="100"/>
                  </a:cubicBezTo>
                  <a:cubicBezTo>
                    <a:pt x="188" y="100"/>
                    <a:pt x="188" y="100"/>
                    <a:pt x="188" y="100"/>
                  </a:cubicBezTo>
                  <a:cubicBezTo>
                    <a:pt x="190" y="100"/>
                    <a:pt x="192" y="98"/>
                    <a:pt x="192" y="96"/>
                  </a:cubicBezTo>
                  <a:cubicBezTo>
                    <a:pt x="192" y="94"/>
                    <a:pt x="190" y="92"/>
                    <a:pt x="188" y="92"/>
                  </a:cubicBezTo>
                  <a:close/>
                  <a:moveTo>
                    <a:pt x="16" y="92"/>
                  </a:moveTo>
                  <a:cubicBezTo>
                    <a:pt x="4" y="92"/>
                    <a:pt x="4" y="92"/>
                    <a:pt x="4" y="92"/>
                  </a:cubicBezTo>
                  <a:cubicBezTo>
                    <a:pt x="2" y="92"/>
                    <a:pt x="0" y="94"/>
                    <a:pt x="0" y="96"/>
                  </a:cubicBezTo>
                  <a:cubicBezTo>
                    <a:pt x="0" y="98"/>
                    <a:pt x="2" y="100"/>
                    <a:pt x="4" y="100"/>
                  </a:cubicBezTo>
                  <a:cubicBezTo>
                    <a:pt x="16" y="100"/>
                    <a:pt x="16" y="100"/>
                    <a:pt x="16" y="100"/>
                  </a:cubicBezTo>
                  <a:cubicBezTo>
                    <a:pt x="18" y="100"/>
                    <a:pt x="20" y="98"/>
                    <a:pt x="20" y="96"/>
                  </a:cubicBezTo>
                  <a:cubicBezTo>
                    <a:pt x="20" y="94"/>
                    <a:pt x="18" y="92"/>
                    <a:pt x="16" y="92"/>
                  </a:cubicBezTo>
                  <a:close/>
                  <a:moveTo>
                    <a:pt x="158" y="28"/>
                  </a:moveTo>
                  <a:cubicBezTo>
                    <a:pt x="153" y="34"/>
                    <a:pt x="153" y="34"/>
                    <a:pt x="153" y="34"/>
                  </a:cubicBezTo>
                  <a:cubicBezTo>
                    <a:pt x="150" y="37"/>
                    <a:pt x="150" y="37"/>
                    <a:pt x="150" y="37"/>
                  </a:cubicBezTo>
                  <a:cubicBezTo>
                    <a:pt x="148" y="38"/>
                    <a:pt x="148" y="41"/>
                    <a:pt x="150" y="42"/>
                  </a:cubicBezTo>
                  <a:cubicBezTo>
                    <a:pt x="151" y="44"/>
                    <a:pt x="154" y="44"/>
                    <a:pt x="155" y="42"/>
                  </a:cubicBezTo>
                  <a:cubicBezTo>
                    <a:pt x="164" y="34"/>
                    <a:pt x="164" y="34"/>
                    <a:pt x="164" y="34"/>
                  </a:cubicBezTo>
                  <a:cubicBezTo>
                    <a:pt x="165" y="32"/>
                    <a:pt x="165" y="30"/>
                    <a:pt x="164" y="28"/>
                  </a:cubicBezTo>
                  <a:cubicBezTo>
                    <a:pt x="162" y="27"/>
                    <a:pt x="160" y="27"/>
                    <a:pt x="158" y="28"/>
                  </a:cubicBezTo>
                  <a:close/>
                  <a:moveTo>
                    <a:pt x="37" y="150"/>
                  </a:moveTo>
                  <a:cubicBezTo>
                    <a:pt x="34" y="153"/>
                    <a:pt x="34" y="153"/>
                    <a:pt x="34" y="153"/>
                  </a:cubicBezTo>
                  <a:cubicBezTo>
                    <a:pt x="31" y="155"/>
                    <a:pt x="31" y="155"/>
                    <a:pt x="31" y="155"/>
                  </a:cubicBezTo>
                  <a:cubicBezTo>
                    <a:pt x="28" y="158"/>
                    <a:pt x="28" y="158"/>
                    <a:pt x="28" y="158"/>
                  </a:cubicBezTo>
                  <a:cubicBezTo>
                    <a:pt x="27" y="160"/>
                    <a:pt x="27" y="162"/>
                    <a:pt x="28" y="164"/>
                  </a:cubicBezTo>
                  <a:cubicBezTo>
                    <a:pt x="30" y="165"/>
                    <a:pt x="32" y="165"/>
                    <a:pt x="34" y="164"/>
                  </a:cubicBezTo>
                  <a:cubicBezTo>
                    <a:pt x="39" y="158"/>
                    <a:pt x="39" y="158"/>
                    <a:pt x="39" y="158"/>
                  </a:cubicBezTo>
                  <a:cubicBezTo>
                    <a:pt x="42" y="155"/>
                    <a:pt x="42" y="155"/>
                    <a:pt x="42" y="155"/>
                  </a:cubicBezTo>
                  <a:cubicBezTo>
                    <a:pt x="44" y="154"/>
                    <a:pt x="44" y="151"/>
                    <a:pt x="42" y="150"/>
                  </a:cubicBezTo>
                  <a:cubicBezTo>
                    <a:pt x="41" y="148"/>
                    <a:pt x="38" y="148"/>
                    <a:pt x="37" y="150"/>
                  </a:cubicBezTo>
                  <a:close/>
                  <a:moveTo>
                    <a:pt x="161" y="155"/>
                  </a:moveTo>
                  <a:cubicBezTo>
                    <a:pt x="158" y="153"/>
                    <a:pt x="158" y="153"/>
                    <a:pt x="158" y="153"/>
                  </a:cubicBezTo>
                  <a:cubicBezTo>
                    <a:pt x="155" y="150"/>
                    <a:pt x="155" y="150"/>
                    <a:pt x="155" y="150"/>
                  </a:cubicBezTo>
                  <a:cubicBezTo>
                    <a:pt x="154" y="148"/>
                    <a:pt x="151" y="148"/>
                    <a:pt x="150" y="150"/>
                  </a:cubicBezTo>
                  <a:cubicBezTo>
                    <a:pt x="148" y="151"/>
                    <a:pt x="148" y="154"/>
                    <a:pt x="150" y="155"/>
                  </a:cubicBezTo>
                  <a:cubicBezTo>
                    <a:pt x="158" y="164"/>
                    <a:pt x="158" y="164"/>
                    <a:pt x="158" y="164"/>
                  </a:cubicBezTo>
                  <a:cubicBezTo>
                    <a:pt x="160" y="165"/>
                    <a:pt x="162" y="165"/>
                    <a:pt x="164" y="164"/>
                  </a:cubicBezTo>
                  <a:cubicBezTo>
                    <a:pt x="165" y="162"/>
                    <a:pt x="165" y="160"/>
                    <a:pt x="164" y="158"/>
                  </a:cubicBezTo>
                  <a:lnTo>
                    <a:pt x="161" y="155"/>
                  </a:lnTo>
                  <a:close/>
                  <a:moveTo>
                    <a:pt x="34" y="28"/>
                  </a:moveTo>
                  <a:cubicBezTo>
                    <a:pt x="32" y="27"/>
                    <a:pt x="30" y="27"/>
                    <a:pt x="28" y="28"/>
                  </a:cubicBezTo>
                  <a:cubicBezTo>
                    <a:pt x="27" y="30"/>
                    <a:pt x="27" y="32"/>
                    <a:pt x="28" y="34"/>
                  </a:cubicBezTo>
                  <a:cubicBezTo>
                    <a:pt x="37" y="42"/>
                    <a:pt x="37" y="42"/>
                    <a:pt x="37" y="42"/>
                  </a:cubicBezTo>
                  <a:cubicBezTo>
                    <a:pt x="38" y="44"/>
                    <a:pt x="41" y="44"/>
                    <a:pt x="42" y="42"/>
                  </a:cubicBezTo>
                  <a:cubicBezTo>
                    <a:pt x="44" y="41"/>
                    <a:pt x="44" y="38"/>
                    <a:pt x="42" y="37"/>
                  </a:cubicBezTo>
                  <a:lnTo>
                    <a:pt x="34" y="28"/>
                  </a:lnTo>
                  <a:close/>
                </a:path>
              </a:pathLst>
            </a:custGeom>
            <a:solidFill>
              <a:srgbClr val="D3DE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16"/>
            <p:cNvSpPr>
              <a:spLocks/>
            </p:cNvSpPr>
            <p:nvPr/>
          </p:nvSpPr>
          <p:spPr bwMode="auto">
            <a:xfrm>
              <a:off x="7831782" y="4677519"/>
              <a:ext cx="120650" cy="125413"/>
            </a:xfrm>
            <a:custGeom>
              <a:avLst/>
              <a:gdLst>
                <a:gd name="T0" fmla="*/ 84 w 87"/>
                <a:gd name="T1" fmla="*/ 81 h 90"/>
                <a:gd name="T2" fmla="*/ 77 w 87"/>
                <a:gd name="T3" fmla="*/ 78 h 90"/>
                <a:gd name="T4" fmla="*/ 14 w 87"/>
                <a:gd name="T5" fmla="*/ 54 h 90"/>
                <a:gd name="T6" fmla="*/ 16 w 87"/>
                <a:gd name="T7" fmla="*/ 48 h 90"/>
                <a:gd name="T8" fmla="*/ 16 w 87"/>
                <a:gd name="T9" fmla="*/ 8 h 90"/>
                <a:gd name="T10" fmla="*/ 8 w 87"/>
                <a:gd name="T11" fmla="*/ 0 h 90"/>
                <a:gd name="T12" fmla="*/ 0 w 87"/>
                <a:gd name="T13" fmla="*/ 8 h 90"/>
                <a:gd name="T14" fmla="*/ 0 w 87"/>
                <a:gd name="T15" fmla="*/ 48 h 90"/>
                <a:gd name="T16" fmla="*/ 1 w 87"/>
                <a:gd name="T17" fmla="*/ 52 h 90"/>
                <a:gd name="T18" fmla="*/ 1 w 87"/>
                <a:gd name="T19" fmla="*/ 53 h 90"/>
                <a:gd name="T20" fmla="*/ 3 w 87"/>
                <a:gd name="T21" fmla="*/ 58 h 90"/>
                <a:gd name="T22" fmla="*/ 10 w 87"/>
                <a:gd name="T23" fmla="*/ 61 h 90"/>
                <a:gd name="T24" fmla="*/ 74 w 87"/>
                <a:gd name="T25" fmla="*/ 86 h 90"/>
                <a:gd name="T26" fmla="*/ 81 w 87"/>
                <a:gd name="T27" fmla="*/ 89 h 90"/>
                <a:gd name="T28" fmla="*/ 86 w 87"/>
                <a:gd name="T29" fmla="*/ 87 h 90"/>
                <a:gd name="T30" fmla="*/ 84 w 87"/>
                <a:gd name="T31"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90">
                  <a:moveTo>
                    <a:pt x="84" y="81"/>
                  </a:moveTo>
                  <a:cubicBezTo>
                    <a:pt x="77" y="78"/>
                    <a:pt x="77" y="78"/>
                    <a:pt x="77" y="78"/>
                  </a:cubicBezTo>
                  <a:cubicBezTo>
                    <a:pt x="14" y="54"/>
                    <a:pt x="14" y="54"/>
                    <a:pt x="14" y="54"/>
                  </a:cubicBezTo>
                  <a:cubicBezTo>
                    <a:pt x="15" y="52"/>
                    <a:pt x="16" y="50"/>
                    <a:pt x="16" y="48"/>
                  </a:cubicBezTo>
                  <a:cubicBezTo>
                    <a:pt x="16" y="8"/>
                    <a:pt x="16" y="8"/>
                    <a:pt x="16" y="8"/>
                  </a:cubicBezTo>
                  <a:cubicBezTo>
                    <a:pt x="16" y="4"/>
                    <a:pt x="12" y="0"/>
                    <a:pt x="8" y="0"/>
                  </a:cubicBezTo>
                  <a:cubicBezTo>
                    <a:pt x="4" y="0"/>
                    <a:pt x="0" y="4"/>
                    <a:pt x="0" y="8"/>
                  </a:cubicBezTo>
                  <a:cubicBezTo>
                    <a:pt x="0" y="48"/>
                    <a:pt x="0" y="48"/>
                    <a:pt x="0" y="48"/>
                  </a:cubicBezTo>
                  <a:cubicBezTo>
                    <a:pt x="0" y="50"/>
                    <a:pt x="0" y="51"/>
                    <a:pt x="1" y="52"/>
                  </a:cubicBezTo>
                  <a:cubicBezTo>
                    <a:pt x="1" y="53"/>
                    <a:pt x="1" y="53"/>
                    <a:pt x="1" y="53"/>
                  </a:cubicBezTo>
                  <a:cubicBezTo>
                    <a:pt x="0" y="55"/>
                    <a:pt x="1" y="57"/>
                    <a:pt x="3" y="58"/>
                  </a:cubicBezTo>
                  <a:cubicBezTo>
                    <a:pt x="10" y="61"/>
                    <a:pt x="10" y="61"/>
                    <a:pt x="10" y="61"/>
                  </a:cubicBezTo>
                  <a:cubicBezTo>
                    <a:pt x="74" y="86"/>
                    <a:pt x="74" y="86"/>
                    <a:pt x="74" y="86"/>
                  </a:cubicBezTo>
                  <a:cubicBezTo>
                    <a:pt x="81" y="89"/>
                    <a:pt x="81" y="89"/>
                    <a:pt x="81" y="89"/>
                  </a:cubicBezTo>
                  <a:cubicBezTo>
                    <a:pt x="83" y="90"/>
                    <a:pt x="86" y="89"/>
                    <a:pt x="86" y="87"/>
                  </a:cubicBezTo>
                  <a:cubicBezTo>
                    <a:pt x="87" y="85"/>
                    <a:pt x="86" y="82"/>
                    <a:pt x="84" y="81"/>
                  </a:cubicBezTo>
                  <a:close/>
                </a:path>
              </a:pathLst>
            </a:custGeom>
            <a:solidFill>
              <a:srgbClr val="F092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Oval 117"/>
            <p:cNvSpPr>
              <a:spLocks noChangeArrowheads="1"/>
            </p:cNvSpPr>
            <p:nvPr/>
          </p:nvSpPr>
          <p:spPr bwMode="auto">
            <a:xfrm>
              <a:off x="7827020" y="4739432"/>
              <a:ext cx="33338" cy="33338"/>
            </a:xfrm>
            <a:prstGeom prst="ellipse">
              <a:avLst/>
            </a:prstGeom>
            <a:solidFill>
              <a:srgbClr val="464E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cxnSp>
        <p:nvCxnSpPr>
          <p:cNvPr id="38" name="直接连接符 37"/>
          <p:cNvCxnSpPr/>
          <p:nvPr/>
        </p:nvCxnSpPr>
        <p:spPr>
          <a:xfrm>
            <a:off x="737664" y="3793622"/>
            <a:ext cx="0" cy="441496"/>
          </a:xfrm>
          <a:prstGeom prst="line">
            <a:avLst/>
          </a:prstGeom>
          <a:ln w="15875">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750304" y="3818525"/>
            <a:ext cx="1909497" cy="369332"/>
          </a:xfrm>
          <a:prstGeom prst="rect">
            <a:avLst/>
          </a:prstGeom>
          <a:noFill/>
        </p:spPr>
        <p:txBody>
          <a:bodyPr wrap="none" rtlCol="0">
            <a:spAutoFit/>
          </a:bodyPr>
          <a:lstStyle/>
          <a:p>
            <a:r>
              <a:rPr lang="en-US" altLang="zh-CN" sz="1800" b="1" dirty="0" smtClean="0">
                <a:solidFill>
                  <a:prstClr val="black"/>
                </a:solidFill>
                <a:latin typeface="微软雅黑" panose="020B0503020204020204" pitchFamily="34" charset="-122"/>
                <a:ea typeface="微软雅黑" panose="020B0503020204020204" pitchFamily="34" charset="-122"/>
              </a:rPr>
              <a:t>2003</a:t>
            </a:r>
            <a:r>
              <a:rPr lang="zh-CN" altLang="en-US" sz="1800" b="1" dirty="0" smtClean="0">
                <a:solidFill>
                  <a:prstClr val="black"/>
                </a:solidFill>
                <a:latin typeface="微软雅黑" panose="020B0503020204020204" pitchFamily="34" charset="-122"/>
                <a:ea typeface="微软雅黑" panose="020B0503020204020204" pitchFamily="34" charset="-122"/>
              </a:rPr>
              <a:t>年爱心互动</a:t>
            </a:r>
            <a:endParaRPr lang="zh-CN" altLang="en-US" sz="1800" b="1" dirty="0">
              <a:solidFill>
                <a:prstClr val="black"/>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1185276" y="4282603"/>
            <a:ext cx="1909497" cy="369332"/>
          </a:xfrm>
          <a:prstGeom prst="rect">
            <a:avLst/>
          </a:prstGeom>
          <a:noFill/>
        </p:spPr>
        <p:txBody>
          <a:bodyPr wrap="none" rtlCol="0">
            <a:spAutoFit/>
          </a:bodyPr>
          <a:lstStyle/>
          <a:p>
            <a:r>
              <a:rPr lang="en-US" altLang="zh-CN" sz="1800" b="1" dirty="0" smtClean="0">
                <a:solidFill>
                  <a:prstClr val="black"/>
                </a:solidFill>
                <a:latin typeface="微软雅黑" panose="020B0503020204020204" pitchFamily="34" charset="-122"/>
                <a:ea typeface="微软雅黑" panose="020B0503020204020204" pitchFamily="34" charset="-122"/>
              </a:rPr>
              <a:t>2007</a:t>
            </a:r>
            <a:r>
              <a:rPr lang="zh-CN" altLang="en-US" sz="1800" b="1" dirty="0" smtClean="0">
                <a:solidFill>
                  <a:prstClr val="black"/>
                </a:solidFill>
                <a:latin typeface="微软雅黑" panose="020B0503020204020204" pitchFamily="34" charset="-122"/>
                <a:ea typeface="微软雅黑" panose="020B0503020204020204" pitchFamily="34" charset="-122"/>
              </a:rPr>
              <a:t>年爱心柜台</a:t>
            </a:r>
            <a:endParaRPr lang="zh-CN" altLang="en-US" sz="1800" b="1" dirty="0">
              <a:solidFill>
                <a:prstClr val="black"/>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42"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spTree>
    <p:extLst>
      <p:ext uri="{BB962C8B-B14F-4D97-AF65-F5344CB8AC3E}">
        <p14:creationId xmlns:p14="http://schemas.microsoft.com/office/powerpoint/2010/main" val="1622125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900" decel="100000" fill="hold"/>
                                        <p:tgtEl>
                                          <p:spTgt spid="3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50" fill="hold">
                                          <p:stCondLst>
                                            <p:cond delay="0"/>
                                          </p:stCondLst>
                                        </p:cTn>
                                        <p:tgtEl>
                                          <p:spTgt spid="32"/>
                                        </p:tgtEl>
                                        <p:attrNameLst>
                                          <p:attrName>r</p:attrName>
                                        </p:attrNameLst>
                                      </p:cBhvr>
                                    </p:animRot>
                                    <p:animRot by="-240000">
                                      <p:cBhvr>
                                        <p:cTn id="14" dur="100" fill="hold">
                                          <p:stCondLst>
                                            <p:cond delay="100"/>
                                          </p:stCondLst>
                                        </p:cTn>
                                        <p:tgtEl>
                                          <p:spTgt spid="32"/>
                                        </p:tgtEl>
                                        <p:attrNameLst>
                                          <p:attrName>r</p:attrName>
                                        </p:attrNameLst>
                                      </p:cBhvr>
                                    </p:animRot>
                                    <p:animRot by="240000">
                                      <p:cBhvr>
                                        <p:cTn id="15" dur="100" fill="hold">
                                          <p:stCondLst>
                                            <p:cond delay="200"/>
                                          </p:stCondLst>
                                        </p:cTn>
                                        <p:tgtEl>
                                          <p:spTgt spid="32"/>
                                        </p:tgtEl>
                                        <p:attrNameLst>
                                          <p:attrName>r</p:attrName>
                                        </p:attrNameLst>
                                      </p:cBhvr>
                                    </p:animRot>
                                    <p:animRot by="-240000">
                                      <p:cBhvr>
                                        <p:cTn id="16" dur="100" fill="hold">
                                          <p:stCondLst>
                                            <p:cond delay="300"/>
                                          </p:stCondLst>
                                        </p:cTn>
                                        <p:tgtEl>
                                          <p:spTgt spid="32"/>
                                        </p:tgtEl>
                                        <p:attrNameLst>
                                          <p:attrName>r</p:attrName>
                                        </p:attrNameLst>
                                      </p:cBhvr>
                                    </p:animRot>
                                    <p:animRot by="120000">
                                      <p:cBhvr>
                                        <p:cTn id="17" dur="100" fill="hold">
                                          <p:stCondLst>
                                            <p:cond delay="400"/>
                                          </p:stCondLst>
                                        </p:cTn>
                                        <p:tgtEl>
                                          <p:spTgt spid="32"/>
                                        </p:tgtEl>
                                        <p:attrNameLst>
                                          <p:attrName>r</p:attrName>
                                        </p:attrNameLst>
                                      </p:cBhvr>
                                    </p:animRot>
                                  </p:childTnLst>
                                </p:cTn>
                              </p:par>
                              <p:par>
                                <p:cTn id="18" presetID="22" presetClass="entr" presetSubtype="2"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right)">
                                      <p:cBhvr>
                                        <p:cTn id="20" dur="500"/>
                                        <p:tgtEl>
                                          <p:spTgt spid="11"/>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down)">
                                      <p:cBhvr>
                                        <p:cTn id="24" dur="500"/>
                                        <p:tgtEl>
                                          <p:spTgt spid="3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par>
                          <p:cTn id="28" fill="hold">
                            <p:stCondLst>
                              <p:cond delay="2000"/>
                            </p:stCondLst>
                            <p:childTnLst>
                              <p:par>
                                <p:cTn id="29" presetID="22" presetClass="entr" presetSubtype="1"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childTnLst>
                          </p:cTn>
                        </p:par>
                        <p:par>
                          <p:cTn id="35" fill="hold">
                            <p:stCondLst>
                              <p:cond delay="2500"/>
                            </p:stCondLst>
                            <p:childTnLst>
                              <p:par>
                                <p:cTn id="36" presetID="31"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300" fill="hold"/>
                                        <p:tgtEl>
                                          <p:spTgt spid="2"/>
                                        </p:tgtEl>
                                        <p:attrNameLst>
                                          <p:attrName>ppt_w</p:attrName>
                                        </p:attrNameLst>
                                      </p:cBhvr>
                                      <p:tavLst>
                                        <p:tav tm="0">
                                          <p:val>
                                            <p:fltVal val="0"/>
                                          </p:val>
                                        </p:tav>
                                        <p:tav tm="100000">
                                          <p:val>
                                            <p:strVal val="#ppt_w"/>
                                          </p:val>
                                        </p:tav>
                                      </p:tavLst>
                                    </p:anim>
                                    <p:anim calcmode="lin" valueType="num">
                                      <p:cBhvr>
                                        <p:cTn id="39" dur="300" fill="hold"/>
                                        <p:tgtEl>
                                          <p:spTgt spid="2"/>
                                        </p:tgtEl>
                                        <p:attrNameLst>
                                          <p:attrName>ppt_h</p:attrName>
                                        </p:attrNameLst>
                                      </p:cBhvr>
                                      <p:tavLst>
                                        <p:tav tm="0">
                                          <p:val>
                                            <p:fltVal val="0"/>
                                          </p:val>
                                        </p:tav>
                                        <p:tav tm="100000">
                                          <p:val>
                                            <p:strVal val="#ppt_h"/>
                                          </p:val>
                                        </p:tav>
                                      </p:tavLst>
                                    </p:anim>
                                    <p:anim calcmode="lin" valueType="num">
                                      <p:cBhvr>
                                        <p:cTn id="40" dur="300" fill="hold"/>
                                        <p:tgtEl>
                                          <p:spTgt spid="2"/>
                                        </p:tgtEl>
                                        <p:attrNameLst>
                                          <p:attrName>style.rotation</p:attrName>
                                        </p:attrNameLst>
                                      </p:cBhvr>
                                      <p:tavLst>
                                        <p:tav tm="0">
                                          <p:val>
                                            <p:fltVal val="90"/>
                                          </p:val>
                                        </p:tav>
                                        <p:tav tm="100000">
                                          <p:val>
                                            <p:fltVal val="0"/>
                                          </p:val>
                                        </p:tav>
                                      </p:tavLst>
                                    </p:anim>
                                    <p:animEffect transition="in" filter="fade">
                                      <p:cBhvr>
                                        <p:cTn id="41" dur="300"/>
                                        <p:tgtEl>
                                          <p:spTgt spid="2"/>
                                        </p:tgtEl>
                                      </p:cBhvr>
                                    </p:animEffect>
                                  </p:childTnLst>
                                </p:cTn>
                              </p:par>
                              <p:par>
                                <p:cTn id="42" presetID="31" presetClass="entr" presetSubtype="0" fill="hold" nodeType="withEffect">
                                  <p:stCondLst>
                                    <p:cond delay="100"/>
                                  </p:stCondLst>
                                  <p:childTnLst>
                                    <p:set>
                                      <p:cBhvr>
                                        <p:cTn id="43" dur="1" fill="hold">
                                          <p:stCondLst>
                                            <p:cond delay="0"/>
                                          </p:stCondLst>
                                        </p:cTn>
                                        <p:tgtEl>
                                          <p:spTgt spid="3"/>
                                        </p:tgtEl>
                                        <p:attrNameLst>
                                          <p:attrName>style.visibility</p:attrName>
                                        </p:attrNameLst>
                                      </p:cBhvr>
                                      <p:to>
                                        <p:strVal val="visible"/>
                                      </p:to>
                                    </p:set>
                                    <p:anim calcmode="lin" valueType="num">
                                      <p:cBhvr>
                                        <p:cTn id="44" dur="300" fill="hold"/>
                                        <p:tgtEl>
                                          <p:spTgt spid="3"/>
                                        </p:tgtEl>
                                        <p:attrNameLst>
                                          <p:attrName>ppt_w</p:attrName>
                                        </p:attrNameLst>
                                      </p:cBhvr>
                                      <p:tavLst>
                                        <p:tav tm="0">
                                          <p:val>
                                            <p:fltVal val="0"/>
                                          </p:val>
                                        </p:tav>
                                        <p:tav tm="100000">
                                          <p:val>
                                            <p:strVal val="#ppt_w"/>
                                          </p:val>
                                        </p:tav>
                                      </p:tavLst>
                                    </p:anim>
                                    <p:anim calcmode="lin" valueType="num">
                                      <p:cBhvr>
                                        <p:cTn id="45" dur="300" fill="hold"/>
                                        <p:tgtEl>
                                          <p:spTgt spid="3"/>
                                        </p:tgtEl>
                                        <p:attrNameLst>
                                          <p:attrName>ppt_h</p:attrName>
                                        </p:attrNameLst>
                                      </p:cBhvr>
                                      <p:tavLst>
                                        <p:tav tm="0">
                                          <p:val>
                                            <p:fltVal val="0"/>
                                          </p:val>
                                        </p:tav>
                                        <p:tav tm="100000">
                                          <p:val>
                                            <p:strVal val="#ppt_h"/>
                                          </p:val>
                                        </p:tav>
                                      </p:tavLst>
                                    </p:anim>
                                    <p:anim calcmode="lin" valueType="num">
                                      <p:cBhvr>
                                        <p:cTn id="46" dur="300" fill="hold"/>
                                        <p:tgtEl>
                                          <p:spTgt spid="3"/>
                                        </p:tgtEl>
                                        <p:attrNameLst>
                                          <p:attrName>style.rotation</p:attrName>
                                        </p:attrNameLst>
                                      </p:cBhvr>
                                      <p:tavLst>
                                        <p:tav tm="0">
                                          <p:val>
                                            <p:fltVal val="90"/>
                                          </p:val>
                                        </p:tav>
                                        <p:tav tm="100000">
                                          <p:val>
                                            <p:fltVal val="0"/>
                                          </p:val>
                                        </p:tav>
                                      </p:tavLst>
                                    </p:anim>
                                    <p:animEffect transition="in" filter="fade">
                                      <p:cBhvr>
                                        <p:cTn id="47" dur="300"/>
                                        <p:tgtEl>
                                          <p:spTgt spid="3"/>
                                        </p:tgtEl>
                                      </p:cBhvr>
                                    </p:animEffect>
                                  </p:childTnLst>
                                </p:cTn>
                              </p:par>
                              <p:par>
                                <p:cTn id="48" presetID="31" presetClass="entr" presetSubtype="0" fill="hold" nodeType="withEffect">
                                  <p:stCondLst>
                                    <p:cond delay="200"/>
                                  </p:stCondLst>
                                  <p:childTnLst>
                                    <p:set>
                                      <p:cBhvr>
                                        <p:cTn id="49" dur="1" fill="hold">
                                          <p:stCondLst>
                                            <p:cond delay="0"/>
                                          </p:stCondLst>
                                        </p:cTn>
                                        <p:tgtEl>
                                          <p:spTgt spid="4"/>
                                        </p:tgtEl>
                                        <p:attrNameLst>
                                          <p:attrName>style.visibility</p:attrName>
                                        </p:attrNameLst>
                                      </p:cBhvr>
                                      <p:to>
                                        <p:strVal val="visible"/>
                                      </p:to>
                                    </p:set>
                                    <p:anim calcmode="lin" valueType="num">
                                      <p:cBhvr>
                                        <p:cTn id="50" dur="300" fill="hold"/>
                                        <p:tgtEl>
                                          <p:spTgt spid="4"/>
                                        </p:tgtEl>
                                        <p:attrNameLst>
                                          <p:attrName>ppt_w</p:attrName>
                                        </p:attrNameLst>
                                      </p:cBhvr>
                                      <p:tavLst>
                                        <p:tav tm="0">
                                          <p:val>
                                            <p:fltVal val="0"/>
                                          </p:val>
                                        </p:tav>
                                        <p:tav tm="100000">
                                          <p:val>
                                            <p:strVal val="#ppt_w"/>
                                          </p:val>
                                        </p:tav>
                                      </p:tavLst>
                                    </p:anim>
                                    <p:anim calcmode="lin" valueType="num">
                                      <p:cBhvr>
                                        <p:cTn id="51" dur="300" fill="hold"/>
                                        <p:tgtEl>
                                          <p:spTgt spid="4"/>
                                        </p:tgtEl>
                                        <p:attrNameLst>
                                          <p:attrName>ppt_h</p:attrName>
                                        </p:attrNameLst>
                                      </p:cBhvr>
                                      <p:tavLst>
                                        <p:tav tm="0">
                                          <p:val>
                                            <p:fltVal val="0"/>
                                          </p:val>
                                        </p:tav>
                                        <p:tav tm="100000">
                                          <p:val>
                                            <p:strVal val="#ppt_h"/>
                                          </p:val>
                                        </p:tav>
                                      </p:tavLst>
                                    </p:anim>
                                    <p:anim calcmode="lin" valueType="num">
                                      <p:cBhvr>
                                        <p:cTn id="52" dur="300" fill="hold"/>
                                        <p:tgtEl>
                                          <p:spTgt spid="4"/>
                                        </p:tgtEl>
                                        <p:attrNameLst>
                                          <p:attrName>style.rotation</p:attrName>
                                        </p:attrNameLst>
                                      </p:cBhvr>
                                      <p:tavLst>
                                        <p:tav tm="0">
                                          <p:val>
                                            <p:fltVal val="90"/>
                                          </p:val>
                                        </p:tav>
                                        <p:tav tm="100000">
                                          <p:val>
                                            <p:fltVal val="0"/>
                                          </p:val>
                                        </p:tav>
                                      </p:tavLst>
                                    </p:anim>
                                    <p:animEffect transition="in" filter="fade">
                                      <p:cBhvr>
                                        <p:cTn id="53" dur="300"/>
                                        <p:tgtEl>
                                          <p:spTgt spid="4"/>
                                        </p:tgtEl>
                                      </p:cBhvr>
                                    </p:animEffect>
                                  </p:childTnLst>
                                </p:cTn>
                              </p:par>
                              <p:par>
                                <p:cTn id="54" presetID="31" presetClass="entr" presetSubtype="0" fill="hold" nodeType="withEffect">
                                  <p:stCondLst>
                                    <p:cond delay="300"/>
                                  </p:stCondLst>
                                  <p:childTnLst>
                                    <p:set>
                                      <p:cBhvr>
                                        <p:cTn id="55" dur="1" fill="hold">
                                          <p:stCondLst>
                                            <p:cond delay="0"/>
                                          </p:stCondLst>
                                        </p:cTn>
                                        <p:tgtEl>
                                          <p:spTgt spid="5"/>
                                        </p:tgtEl>
                                        <p:attrNameLst>
                                          <p:attrName>style.visibility</p:attrName>
                                        </p:attrNameLst>
                                      </p:cBhvr>
                                      <p:to>
                                        <p:strVal val="visible"/>
                                      </p:to>
                                    </p:set>
                                    <p:anim calcmode="lin" valueType="num">
                                      <p:cBhvr>
                                        <p:cTn id="56" dur="300" fill="hold"/>
                                        <p:tgtEl>
                                          <p:spTgt spid="5"/>
                                        </p:tgtEl>
                                        <p:attrNameLst>
                                          <p:attrName>ppt_w</p:attrName>
                                        </p:attrNameLst>
                                      </p:cBhvr>
                                      <p:tavLst>
                                        <p:tav tm="0">
                                          <p:val>
                                            <p:fltVal val="0"/>
                                          </p:val>
                                        </p:tav>
                                        <p:tav tm="100000">
                                          <p:val>
                                            <p:strVal val="#ppt_w"/>
                                          </p:val>
                                        </p:tav>
                                      </p:tavLst>
                                    </p:anim>
                                    <p:anim calcmode="lin" valueType="num">
                                      <p:cBhvr>
                                        <p:cTn id="57" dur="300" fill="hold"/>
                                        <p:tgtEl>
                                          <p:spTgt spid="5"/>
                                        </p:tgtEl>
                                        <p:attrNameLst>
                                          <p:attrName>ppt_h</p:attrName>
                                        </p:attrNameLst>
                                      </p:cBhvr>
                                      <p:tavLst>
                                        <p:tav tm="0">
                                          <p:val>
                                            <p:fltVal val="0"/>
                                          </p:val>
                                        </p:tav>
                                        <p:tav tm="100000">
                                          <p:val>
                                            <p:strVal val="#ppt_h"/>
                                          </p:val>
                                        </p:tav>
                                      </p:tavLst>
                                    </p:anim>
                                    <p:anim calcmode="lin" valueType="num">
                                      <p:cBhvr>
                                        <p:cTn id="58" dur="300" fill="hold"/>
                                        <p:tgtEl>
                                          <p:spTgt spid="5"/>
                                        </p:tgtEl>
                                        <p:attrNameLst>
                                          <p:attrName>style.rotation</p:attrName>
                                        </p:attrNameLst>
                                      </p:cBhvr>
                                      <p:tavLst>
                                        <p:tav tm="0">
                                          <p:val>
                                            <p:fltVal val="90"/>
                                          </p:val>
                                        </p:tav>
                                        <p:tav tm="100000">
                                          <p:val>
                                            <p:fltVal val="0"/>
                                          </p:val>
                                        </p:tav>
                                      </p:tavLst>
                                    </p:anim>
                                    <p:animEffect transition="in" filter="fade">
                                      <p:cBhvr>
                                        <p:cTn id="59" dur="300"/>
                                        <p:tgtEl>
                                          <p:spTgt spid="5"/>
                                        </p:tgtEl>
                                      </p:cBhvr>
                                    </p:animEffect>
                                  </p:childTnLst>
                                </p:cTn>
                              </p:par>
                            </p:childTnLst>
                          </p:cTn>
                        </p:par>
                        <p:par>
                          <p:cTn id="60" fill="hold">
                            <p:stCondLst>
                              <p:cond delay="3100"/>
                            </p:stCondLst>
                            <p:childTnLst>
                              <p:par>
                                <p:cTn id="61" presetID="16" presetClass="entr" presetSubtype="37"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barn(outVertical)">
                                      <p:cBhvr>
                                        <p:cTn id="63"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9" grpId="0"/>
      <p:bldP spid="4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2138190" y="4465891"/>
            <a:ext cx="4801136" cy="485240"/>
          </a:xfrm>
          <a:prstGeom prst="roundRect">
            <a:avLst/>
          </a:prstGeom>
          <a:solidFill>
            <a:srgbClr val="C00000"/>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algn="ctr">
              <a:defRPr sz="3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100" dirty="0">
                <a:solidFill>
                  <a:prstClr val="white"/>
                </a:solidFill>
                <a:latin typeface="微软雅黑" panose="020B0503020204020204" pitchFamily="34" charset="-122"/>
                <a:ea typeface="微软雅黑" panose="020B0503020204020204" pitchFamily="34" charset="-122"/>
              </a:rPr>
              <a:t>爱心义工队主动服务他人</a:t>
            </a:r>
          </a:p>
        </p:txBody>
      </p:sp>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b="23670"/>
          <a:stretch/>
        </p:blipFill>
        <p:spPr>
          <a:xfrm>
            <a:off x="4792267" y="680601"/>
            <a:ext cx="3891866" cy="2228009"/>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t="13914" b="2721"/>
          <a:stretch/>
        </p:blipFill>
        <p:spPr>
          <a:xfrm>
            <a:off x="618043" y="680601"/>
            <a:ext cx="3909571" cy="2228009"/>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25" name="图片 24"/>
          <p:cNvPicPr>
            <a:picLocks noChangeAspect="1"/>
          </p:cNvPicPr>
          <p:nvPr/>
        </p:nvPicPr>
        <p:blipFill rotWithShape="1">
          <a:blip r:embed="rId5" cstate="print">
            <a:extLst>
              <a:ext uri="{28A0092B-C50C-407E-A947-70E740481C1C}">
                <a14:useLocalDpi xmlns:a14="http://schemas.microsoft.com/office/drawing/2010/main" val="0"/>
              </a:ext>
            </a:extLst>
          </a:blip>
          <a:srcRect t="15397" r="16801" b="6608"/>
          <a:stretch/>
        </p:blipFill>
        <p:spPr>
          <a:xfrm>
            <a:off x="788098" y="2683636"/>
            <a:ext cx="2292931" cy="161213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26" name="图片 25"/>
          <p:cNvPicPr>
            <a:picLocks noChangeAspect="1"/>
          </p:cNvPicPr>
          <p:nvPr/>
        </p:nvPicPr>
        <p:blipFill rotWithShape="1">
          <a:blip r:embed="rId6" cstate="print">
            <a:extLst>
              <a:ext uri="{28A0092B-C50C-407E-A947-70E740481C1C}">
                <a14:useLocalDpi xmlns:a14="http://schemas.microsoft.com/office/drawing/2010/main" val="0"/>
              </a:ext>
            </a:extLst>
          </a:blip>
          <a:srcRect t="10481"/>
          <a:stretch/>
        </p:blipFill>
        <p:spPr>
          <a:xfrm>
            <a:off x="3345681" y="2683636"/>
            <a:ext cx="2445099" cy="164163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27" name="图片 26"/>
          <p:cNvPicPr>
            <a:picLocks noChangeAspect="1"/>
          </p:cNvPicPr>
          <p:nvPr/>
        </p:nvPicPr>
        <p:blipFill rotWithShape="1">
          <a:blip r:embed="rId7" cstate="print">
            <a:extLst>
              <a:ext uri="{28A0092B-C50C-407E-A947-70E740481C1C}">
                <a14:useLocalDpi xmlns:a14="http://schemas.microsoft.com/office/drawing/2010/main" val="0"/>
              </a:ext>
            </a:extLst>
          </a:blip>
          <a:srcRect t="10552"/>
          <a:stretch/>
        </p:blipFill>
        <p:spPr>
          <a:xfrm>
            <a:off x="5969929" y="2683636"/>
            <a:ext cx="2447078" cy="164163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sp>
        <p:nvSpPr>
          <p:cNvPr id="13" name="文本框 12"/>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14"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spTree>
    <p:extLst>
      <p:ext uri="{BB962C8B-B14F-4D97-AF65-F5344CB8AC3E}">
        <p14:creationId xmlns:p14="http://schemas.microsoft.com/office/powerpoint/2010/main" val="4209575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300"/>
                                            <p:tgtEl>
                                              <p:spTgt spid="22"/>
                                            </p:tgtEl>
                                          </p:cBhvr>
                                        </p:animEffect>
                                      </p:childTnLst>
                                    </p:cTn>
                                  </p:par>
                                </p:childTnLst>
                              </p:cTn>
                            </p:par>
                            <p:par>
                              <p:cTn id="8" fill="hold">
                                <p:stCondLst>
                                  <p:cond delay="300"/>
                                </p:stCondLst>
                                <p:childTnLst>
                                  <p:par>
                                    <p:cTn id="9" presetID="2" presetClass="entr" presetSubtype="8" fill="hold" nodeType="afterEffect" p14:presetBounceEnd="40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40000">
                                          <p:cBhvr additive="base">
                                            <p:cTn id="11" dur="3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12" dur="3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40000">
                                      <p:stCondLst>
                                        <p:cond delay="100"/>
                                      </p:stCondLst>
                                      <p:childTnLst>
                                        <p:set>
                                          <p:cBhvr>
                                            <p:cTn id="14" dur="1" fill="hold">
                                              <p:stCondLst>
                                                <p:cond delay="0"/>
                                              </p:stCondLst>
                                            </p:cTn>
                                            <p:tgtEl>
                                              <p:spTgt spid="23"/>
                                            </p:tgtEl>
                                            <p:attrNameLst>
                                              <p:attrName>style.visibility</p:attrName>
                                            </p:attrNameLst>
                                          </p:cBhvr>
                                          <p:to>
                                            <p:strVal val="visible"/>
                                          </p:to>
                                        </p:set>
                                        <p:anim calcmode="lin" valueType="num" p14:bounceEnd="40000">
                                          <p:cBhvr additive="base">
                                            <p:cTn id="15" dur="300" fill="hold"/>
                                            <p:tgtEl>
                                              <p:spTgt spid="23"/>
                                            </p:tgtEl>
                                            <p:attrNameLst>
                                              <p:attrName>ppt_x</p:attrName>
                                            </p:attrNameLst>
                                          </p:cBhvr>
                                          <p:tavLst>
                                            <p:tav tm="0">
                                              <p:val>
                                                <p:strVal val="1+#ppt_w/2"/>
                                              </p:val>
                                            </p:tav>
                                            <p:tav tm="100000">
                                              <p:val>
                                                <p:strVal val="#ppt_x"/>
                                              </p:val>
                                            </p:tav>
                                          </p:tavLst>
                                        </p:anim>
                                        <p:anim calcmode="lin" valueType="num" p14:bounceEnd="40000">
                                          <p:cBhvr additive="base">
                                            <p:cTn id="16" dur="3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12" fill="hold" nodeType="withEffect" p14:presetBounceEnd="40000">
                                      <p:stCondLst>
                                        <p:cond delay="200"/>
                                      </p:stCondLst>
                                      <p:childTnLst>
                                        <p:set>
                                          <p:cBhvr>
                                            <p:cTn id="18" dur="1" fill="hold">
                                              <p:stCondLst>
                                                <p:cond delay="0"/>
                                              </p:stCondLst>
                                            </p:cTn>
                                            <p:tgtEl>
                                              <p:spTgt spid="25"/>
                                            </p:tgtEl>
                                            <p:attrNameLst>
                                              <p:attrName>style.visibility</p:attrName>
                                            </p:attrNameLst>
                                          </p:cBhvr>
                                          <p:to>
                                            <p:strVal val="visible"/>
                                          </p:to>
                                        </p:set>
                                        <p:anim calcmode="lin" valueType="num" p14:bounceEnd="40000">
                                          <p:cBhvr additive="base">
                                            <p:cTn id="19" dur="300" fill="hold"/>
                                            <p:tgtEl>
                                              <p:spTgt spid="25"/>
                                            </p:tgtEl>
                                            <p:attrNameLst>
                                              <p:attrName>ppt_x</p:attrName>
                                            </p:attrNameLst>
                                          </p:cBhvr>
                                          <p:tavLst>
                                            <p:tav tm="0">
                                              <p:val>
                                                <p:strVal val="0-#ppt_w/2"/>
                                              </p:val>
                                            </p:tav>
                                            <p:tav tm="100000">
                                              <p:val>
                                                <p:strVal val="#ppt_x"/>
                                              </p:val>
                                            </p:tav>
                                          </p:tavLst>
                                        </p:anim>
                                        <p:anim calcmode="lin" valueType="num" p14:bounceEnd="40000">
                                          <p:cBhvr additive="base">
                                            <p:cTn id="20" dur="3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40000">
                                      <p:stCondLst>
                                        <p:cond delay="200"/>
                                      </p:stCondLst>
                                      <p:childTnLst>
                                        <p:set>
                                          <p:cBhvr>
                                            <p:cTn id="22" dur="1" fill="hold">
                                              <p:stCondLst>
                                                <p:cond delay="0"/>
                                              </p:stCondLst>
                                            </p:cTn>
                                            <p:tgtEl>
                                              <p:spTgt spid="26"/>
                                            </p:tgtEl>
                                            <p:attrNameLst>
                                              <p:attrName>style.visibility</p:attrName>
                                            </p:attrNameLst>
                                          </p:cBhvr>
                                          <p:to>
                                            <p:strVal val="visible"/>
                                          </p:to>
                                        </p:set>
                                        <p:anim calcmode="lin" valueType="num" p14:bounceEnd="40000">
                                          <p:cBhvr additive="base">
                                            <p:cTn id="23" dur="300" fill="hold"/>
                                            <p:tgtEl>
                                              <p:spTgt spid="26"/>
                                            </p:tgtEl>
                                            <p:attrNameLst>
                                              <p:attrName>ppt_x</p:attrName>
                                            </p:attrNameLst>
                                          </p:cBhvr>
                                          <p:tavLst>
                                            <p:tav tm="0">
                                              <p:val>
                                                <p:strVal val="0-#ppt_w/2"/>
                                              </p:val>
                                            </p:tav>
                                            <p:tav tm="100000">
                                              <p:val>
                                                <p:strVal val="#ppt_x"/>
                                              </p:val>
                                            </p:tav>
                                          </p:tavLst>
                                        </p:anim>
                                        <p:anim calcmode="lin" valueType="num" p14:bounceEnd="40000">
                                          <p:cBhvr additive="base">
                                            <p:cTn id="24" dur="3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14:presetBounceEnd="40000">
                                      <p:stCondLst>
                                        <p:cond delay="200"/>
                                      </p:stCondLst>
                                      <p:childTnLst>
                                        <p:set>
                                          <p:cBhvr>
                                            <p:cTn id="26" dur="1" fill="hold">
                                              <p:stCondLst>
                                                <p:cond delay="0"/>
                                              </p:stCondLst>
                                            </p:cTn>
                                            <p:tgtEl>
                                              <p:spTgt spid="27"/>
                                            </p:tgtEl>
                                            <p:attrNameLst>
                                              <p:attrName>style.visibility</p:attrName>
                                            </p:attrNameLst>
                                          </p:cBhvr>
                                          <p:to>
                                            <p:strVal val="visible"/>
                                          </p:to>
                                        </p:set>
                                        <p:anim calcmode="lin" valueType="num" p14:bounceEnd="40000">
                                          <p:cBhvr additive="base">
                                            <p:cTn id="27" dur="300" fill="hold"/>
                                            <p:tgtEl>
                                              <p:spTgt spid="27"/>
                                            </p:tgtEl>
                                            <p:attrNameLst>
                                              <p:attrName>ppt_x</p:attrName>
                                            </p:attrNameLst>
                                          </p:cBhvr>
                                          <p:tavLst>
                                            <p:tav tm="0">
                                              <p:val>
                                                <p:strVal val="0-#ppt_w/2"/>
                                              </p:val>
                                            </p:tav>
                                            <p:tav tm="100000">
                                              <p:val>
                                                <p:strVal val="#ppt_x"/>
                                              </p:val>
                                            </p:tav>
                                          </p:tavLst>
                                        </p:anim>
                                        <p:anim calcmode="lin" valueType="num" p14:bounceEnd="40000">
                                          <p:cBhvr additive="base">
                                            <p:cTn id="28" dur="3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300"/>
                                            <p:tgtEl>
                                              <p:spTgt spid="22"/>
                                            </p:tgtEl>
                                          </p:cBhvr>
                                        </p:animEffect>
                                      </p:childTnLst>
                                    </p:cTn>
                                  </p:par>
                                </p:childTnLst>
                              </p:cTn>
                            </p:par>
                            <p:par>
                              <p:cTn id="8" fill="hold">
                                <p:stCondLst>
                                  <p:cond delay="300"/>
                                </p:stCondLst>
                                <p:childTnLst>
                                  <p:par>
                                    <p:cTn id="9" presetID="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300" fill="hold"/>
                                            <p:tgtEl>
                                              <p:spTgt spid="24"/>
                                            </p:tgtEl>
                                            <p:attrNameLst>
                                              <p:attrName>ppt_x</p:attrName>
                                            </p:attrNameLst>
                                          </p:cBhvr>
                                          <p:tavLst>
                                            <p:tav tm="0">
                                              <p:val>
                                                <p:strVal val="0-#ppt_w/2"/>
                                              </p:val>
                                            </p:tav>
                                            <p:tav tm="100000">
                                              <p:val>
                                                <p:strVal val="#ppt_x"/>
                                              </p:val>
                                            </p:tav>
                                          </p:tavLst>
                                        </p:anim>
                                        <p:anim calcmode="lin" valueType="num">
                                          <p:cBhvr additive="base">
                                            <p:cTn id="12" dur="3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300" fill="hold"/>
                                            <p:tgtEl>
                                              <p:spTgt spid="23"/>
                                            </p:tgtEl>
                                            <p:attrNameLst>
                                              <p:attrName>ppt_x</p:attrName>
                                            </p:attrNameLst>
                                          </p:cBhvr>
                                          <p:tavLst>
                                            <p:tav tm="0">
                                              <p:val>
                                                <p:strVal val="1+#ppt_w/2"/>
                                              </p:val>
                                            </p:tav>
                                            <p:tav tm="100000">
                                              <p:val>
                                                <p:strVal val="#ppt_x"/>
                                              </p:val>
                                            </p:tav>
                                          </p:tavLst>
                                        </p:anim>
                                        <p:anim calcmode="lin" valueType="num">
                                          <p:cBhvr additive="base">
                                            <p:cTn id="16" dur="3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12" fill="hold" nodeType="withEffect">
                                      <p:stCondLst>
                                        <p:cond delay="2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300" fill="hold"/>
                                            <p:tgtEl>
                                              <p:spTgt spid="25"/>
                                            </p:tgtEl>
                                            <p:attrNameLst>
                                              <p:attrName>ppt_x</p:attrName>
                                            </p:attrNameLst>
                                          </p:cBhvr>
                                          <p:tavLst>
                                            <p:tav tm="0">
                                              <p:val>
                                                <p:strVal val="0-#ppt_w/2"/>
                                              </p:val>
                                            </p:tav>
                                            <p:tav tm="100000">
                                              <p:val>
                                                <p:strVal val="#ppt_x"/>
                                              </p:val>
                                            </p:tav>
                                          </p:tavLst>
                                        </p:anim>
                                        <p:anim calcmode="lin" valueType="num">
                                          <p:cBhvr additive="base">
                                            <p:cTn id="20" dur="3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20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300" fill="hold"/>
                                            <p:tgtEl>
                                              <p:spTgt spid="26"/>
                                            </p:tgtEl>
                                            <p:attrNameLst>
                                              <p:attrName>ppt_x</p:attrName>
                                            </p:attrNameLst>
                                          </p:cBhvr>
                                          <p:tavLst>
                                            <p:tav tm="0">
                                              <p:val>
                                                <p:strVal val="0-#ppt_w/2"/>
                                              </p:val>
                                            </p:tav>
                                            <p:tav tm="100000">
                                              <p:val>
                                                <p:strVal val="#ppt_x"/>
                                              </p:val>
                                            </p:tav>
                                          </p:tavLst>
                                        </p:anim>
                                        <p:anim calcmode="lin" valueType="num">
                                          <p:cBhvr additive="base">
                                            <p:cTn id="24" dur="3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20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300" fill="hold"/>
                                            <p:tgtEl>
                                              <p:spTgt spid="27"/>
                                            </p:tgtEl>
                                            <p:attrNameLst>
                                              <p:attrName>ppt_x</p:attrName>
                                            </p:attrNameLst>
                                          </p:cBhvr>
                                          <p:tavLst>
                                            <p:tav tm="0">
                                              <p:val>
                                                <p:strVal val="0-#ppt_w/2"/>
                                              </p:val>
                                            </p:tav>
                                            <p:tav tm="100000">
                                              <p:val>
                                                <p:strVal val="#ppt_x"/>
                                              </p:val>
                                            </p:tav>
                                          </p:tavLst>
                                        </p:anim>
                                        <p:anim calcmode="lin" valueType="num">
                                          <p:cBhvr additive="base">
                                            <p:cTn id="28" dur="3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085015" y="977764"/>
            <a:ext cx="3100425" cy="3246487"/>
            <a:chOff x="4761087" y="1563638"/>
            <a:chExt cx="2232248" cy="2337410"/>
          </a:xfrm>
        </p:grpSpPr>
        <p:sp>
          <p:nvSpPr>
            <p:cNvPr id="5" name="等腰三角形 4"/>
            <p:cNvSpPr/>
            <p:nvPr/>
          </p:nvSpPr>
          <p:spPr>
            <a:xfrm rot="10800000">
              <a:off x="4950174" y="2302708"/>
              <a:ext cx="1854074" cy="1598340"/>
            </a:xfrm>
            <a:prstGeom prst="triangl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等腰三角形 5"/>
            <p:cNvSpPr/>
            <p:nvPr/>
          </p:nvSpPr>
          <p:spPr>
            <a:xfrm>
              <a:off x="4761087" y="1563638"/>
              <a:ext cx="2232248" cy="1924352"/>
            </a:xfrm>
            <a:prstGeom prst="triangle">
              <a:avLst/>
            </a:prstGeom>
            <a:solidFill>
              <a:srgbClr val="B20230"/>
            </a:solidFill>
            <a:ln w="635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7" name="TextBox 6"/>
          <p:cNvSpPr txBox="1">
            <a:spLocks noChangeArrowheads="1"/>
          </p:cNvSpPr>
          <p:nvPr/>
        </p:nvSpPr>
        <p:spPr bwMode="auto">
          <a:xfrm flipH="1">
            <a:off x="1151239" y="1618597"/>
            <a:ext cx="2078427" cy="923330"/>
          </a:xfrm>
          <a:prstGeom prst="rect">
            <a:avLst/>
          </a:prstGeom>
          <a:noFill/>
          <a:ln>
            <a:noFill/>
          </a:ln>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r" eaLnBrk="1" hangingPunct="1">
              <a:lnSpc>
                <a:spcPct val="150000"/>
              </a:lnSpc>
              <a:defRPr/>
            </a:pPr>
            <a:r>
              <a:rPr lang="zh-CN" altLang="en-US" sz="1800" b="1" kern="0" dirty="0">
                <a:solidFill>
                  <a:prstClr val="black"/>
                </a:solidFill>
                <a:latin typeface="微软雅黑" pitchFamily="34" charset="-122"/>
                <a:ea typeface="微软雅黑" pitchFamily="34" charset="-122"/>
              </a:rPr>
              <a:t>家长</a:t>
            </a:r>
            <a:r>
              <a:rPr lang="zh-CN" altLang="en-US" sz="1800" b="1" kern="0" dirty="0" smtClean="0">
                <a:solidFill>
                  <a:prstClr val="black"/>
                </a:solidFill>
                <a:latin typeface="微软雅黑" pitchFamily="34" charset="-122"/>
                <a:ea typeface="微软雅黑" pitchFamily="34" charset="-122"/>
              </a:rPr>
              <a:t>学校</a:t>
            </a:r>
            <a:endParaRPr lang="en-US" altLang="zh-CN" sz="1800" b="1" kern="0" dirty="0" smtClean="0">
              <a:solidFill>
                <a:prstClr val="black"/>
              </a:solidFill>
              <a:latin typeface="微软雅黑" pitchFamily="34" charset="-122"/>
              <a:ea typeface="微软雅黑" pitchFamily="34" charset="-122"/>
            </a:endParaRPr>
          </a:p>
          <a:p>
            <a:pPr algn="r" eaLnBrk="1" hangingPunct="1">
              <a:lnSpc>
                <a:spcPct val="150000"/>
              </a:lnSpc>
              <a:defRPr/>
            </a:pPr>
            <a:r>
              <a:rPr lang="zh-CN" altLang="en-US" sz="1800" b="1" kern="0" dirty="0" smtClean="0">
                <a:solidFill>
                  <a:prstClr val="black"/>
                </a:solidFill>
                <a:latin typeface="微软雅黑" pitchFamily="34" charset="-122"/>
                <a:ea typeface="微软雅黑" pitchFamily="34" charset="-122"/>
              </a:rPr>
              <a:t>加强</a:t>
            </a:r>
            <a:r>
              <a:rPr lang="zh-CN" altLang="en-US" sz="1800" b="1" kern="0" dirty="0">
                <a:solidFill>
                  <a:prstClr val="black"/>
                </a:solidFill>
                <a:latin typeface="微软雅黑" pitchFamily="34" charset="-122"/>
                <a:ea typeface="微软雅黑" pitchFamily="34" charset="-122"/>
              </a:rPr>
              <a:t>宣传引导</a:t>
            </a:r>
            <a:endParaRPr lang="en-US" altLang="zh-CN" sz="1800" b="1" kern="0" dirty="0">
              <a:solidFill>
                <a:prstClr val="black"/>
              </a:solidFill>
              <a:latin typeface="微软雅黑" pitchFamily="34" charset="-122"/>
              <a:ea typeface="微软雅黑" pitchFamily="34" charset="-122"/>
            </a:endParaRPr>
          </a:p>
        </p:txBody>
      </p:sp>
      <p:sp>
        <p:nvSpPr>
          <p:cNvPr id="8" name="TextBox 7"/>
          <p:cNvSpPr txBox="1">
            <a:spLocks noChangeArrowheads="1"/>
          </p:cNvSpPr>
          <p:nvPr/>
        </p:nvSpPr>
        <p:spPr bwMode="auto">
          <a:xfrm flipH="1">
            <a:off x="3076516" y="4224252"/>
            <a:ext cx="3073042" cy="923330"/>
          </a:xfrm>
          <a:prstGeom prst="rect">
            <a:avLst/>
          </a:prstGeom>
          <a:noFill/>
          <a:ln>
            <a:noFill/>
          </a:ln>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lnSpc>
                <a:spcPct val="150000"/>
              </a:lnSpc>
              <a:defRPr/>
            </a:pPr>
            <a:r>
              <a:rPr lang="zh-CN" altLang="zh-CN" sz="1800" b="1" dirty="0" smtClean="0">
                <a:solidFill>
                  <a:prstClr val="black"/>
                </a:solidFill>
                <a:latin typeface="微软雅黑" panose="020B0503020204020204" pitchFamily="34" charset="-122"/>
                <a:ea typeface="微软雅黑" panose="020B0503020204020204" pitchFamily="34" charset="-122"/>
              </a:rPr>
              <a:t>寒暑假</a:t>
            </a:r>
            <a:endParaRPr lang="en-US" altLang="zh-CN" sz="1800" b="1" dirty="0" smtClean="0">
              <a:solidFill>
                <a:prstClr val="black"/>
              </a:solidFill>
              <a:latin typeface="微软雅黑" panose="020B0503020204020204" pitchFamily="34" charset="-122"/>
              <a:ea typeface="微软雅黑" panose="020B0503020204020204" pitchFamily="34" charset="-122"/>
            </a:endParaRPr>
          </a:p>
          <a:p>
            <a:pPr algn="ctr" eaLnBrk="1" hangingPunct="1">
              <a:lnSpc>
                <a:spcPct val="150000"/>
              </a:lnSpc>
              <a:defRPr/>
            </a:pPr>
            <a:r>
              <a:rPr lang="zh-CN" altLang="zh-CN" sz="1800" b="1" dirty="0" smtClean="0">
                <a:solidFill>
                  <a:prstClr val="black"/>
                </a:solidFill>
                <a:latin typeface="微软雅黑" panose="020B0503020204020204" pitchFamily="34" charset="-122"/>
                <a:ea typeface="微软雅黑" panose="020B0503020204020204" pitchFamily="34" charset="-122"/>
              </a:rPr>
              <a:t>学校安排家</a:t>
            </a:r>
            <a:r>
              <a:rPr lang="zh-CN" altLang="en-US" sz="1800" b="1" dirty="0" smtClean="0">
                <a:solidFill>
                  <a:prstClr val="black"/>
                </a:solidFill>
                <a:latin typeface="微软雅黑" panose="020B0503020204020204" pitchFamily="34" charset="-122"/>
                <a:ea typeface="微软雅黑" panose="020B0503020204020204" pitchFamily="34" charset="-122"/>
              </a:rPr>
              <a:t>务</a:t>
            </a:r>
            <a:r>
              <a:rPr lang="zh-CN" altLang="zh-CN" sz="1800" b="1" dirty="0" smtClean="0">
                <a:solidFill>
                  <a:prstClr val="black"/>
                </a:solidFill>
                <a:latin typeface="微软雅黑" panose="020B0503020204020204" pitchFamily="34" charset="-122"/>
                <a:ea typeface="微软雅黑" panose="020B0503020204020204" pitchFamily="34" charset="-122"/>
              </a:rPr>
              <a:t>劳动</a:t>
            </a:r>
            <a:endParaRPr lang="en-US" altLang="zh-CN" sz="1800" b="1" kern="0" dirty="0">
              <a:solidFill>
                <a:prstClr val="black"/>
              </a:solidFill>
              <a:latin typeface="微软雅黑" pitchFamily="34" charset="-122"/>
              <a:ea typeface="微软雅黑" pitchFamily="34" charset="-122"/>
            </a:endParaRPr>
          </a:p>
        </p:txBody>
      </p:sp>
      <p:sp>
        <p:nvSpPr>
          <p:cNvPr id="9" name="TextBox 8"/>
          <p:cNvSpPr txBox="1">
            <a:spLocks noChangeArrowheads="1"/>
          </p:cNvSpPr>
          <p:nvPr/>
        </p:nvSpPr>
        <p:spPr bwMode="auto">
          <a:xfrm flipH="1">
            <a:off x="5964241" y="1634733"/>
            <a:ext cx="2559111" cy="923330"/>
          </a:xfrm>
          <a:prstGeom prst="rect">
            <a:avLst/>
          </a:prstGeom>
          <a:noFill/>
          <a:ln>
            <a:noFill/>
          </a:ln>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150000"/>
              </a:lnSpc>
              <a:defRPr/>
            </a:pPr>
            <a:r>
              <a:rPr lang="zh-CN" altLang="en-US" sz="1800" b="1" kern="0" dirty="0" smtClean="0">
                <a:solidFill>
                  <a:prstClr val="black"/>
                </a:solidFill>
                <a:latin typeface="微软雅黑" pitchFamily="34" charset="-122"/>
                <a:ea typeface="微软雅黑" pitchFamily="34" charset="-122"/>
              </a:rPr>
              <a:t>学校开展</a:t>
            </a:r>
            <a:endParaRPr lang="en-US" altLang="zh-CN" sz="1800" b="1" kern="0" dirty="0" smtClean="0">
              <a:solidFill>
                <a:prstClr val="black"/>
              </a:solidFill>
              <a:latin typeface="微软雅黑" pitchFamily="34" charset="-122"/>
              <a:ea typeface="微软雅黑" pitchFamily="34" charset="-122"/>
            </a:endParaRPr>
          </a:p>
          <a:p>
            <a:pPr eaLnBrk="1" hangingPunct="1">
              <a:lnSpc>
                <a:spcPct val="150000"/>
              </a:lnSpc>
              <a:defRPr/>
            </a:pPr>
            <a:r>
              <a:rPr lang="zh-CN" altLang="en-US" sz="1800" b="1" kern="0" dirty="0" smtClean="0">
                <a:solidFill>
                  <a:prstClr val="black"/>
                </a:solidFill>
                <a:latin typeface="微软雅黑" pitchFamily="34" charset="-122"/>
                <a:ea typeface="微软雅黑" pitchFamily="34" charset="-122"/>
              </a:rPr>
              <a:t>亲子</a:t>
            </a:r>
            <a:r>
              <a:rPr lang="zh-CN" altLang="en-US" sz="1800" b="1" kern="0" dirty="0">
                <a:solidFill>
                  <a:prstClr val="black"/>
                </a:solidFill>
                <a:latin typeface="微软雅黑" pitchFamily="34" charset="-122"/>
                <a:ea typeface="微软雅黑" pitchFamily="34" charset="-122"/>
              </a:rPr>
              <a:t>共同参与</a:t>
            </a:r>
            <a:r>
              <a:rPr lang="zh-CN" altLang="en-US" sz="1800" b="1" kern="0" dirty="0" smtClean="0">
                <a:solidFill>
                  <a:prstClr val="black"/>
                </a:solidFill>
                <a:latin typeface="微软雅黑" pitchFamily="34" charset="-122"/>
                <a:ea typeface="微软雅黑" pitchFamily="34" charset="-122"/>
              </a:rPr>
              <a:t>的大比拼</a:t>
            </a:r>
            <a:endParaRPr lang="en-US" altLang="zh-CN" sz="1800" b="1" kern="0" dirty="0">
              <a:solidFill>
                <a:prstClr val="black"/>
              </a:solidFill>
              <a:latin typeface="微软雅黑" pitchFamily="34" charset="-122"/>
              <a:ea typeface="微软雅黑" pitchFamily="34" charset="-122"/>
            </a:endParaRPr>
          </a:p>
        </p:txBody>
      </p:sp>
      <p:sp>
        <p:nvSpPr>
          <p:cNvPr id="10" name="矩形 9"/>
          <p:cNvSpPr/>
          <p:nvPr/>
        </p:nvSpPr>
        <p:spPr>
          <a:xfrm>
            <a:off x="3808090" y="2861193"/>
            <a:ext cx="1723549" cy="400110"/>
          </a:xfrm>
          <a:prstGeom prst="rect">
            <a:avLst/>
          </a:prstGeom>
        </p:spPr>
        <p:txBody>
          <a:bodyPr wrap="none">
            <a:spAutoFit/>
          </a:bodyPr>
          <a:lstStyle/>
          <a:p>
            <a:r>
              <a:rPr lang="zh-CN" altLang="en-US" sz="2000" b="1" dirty="0" smtClean="0">
                <a:solidFill>
                  <a:prstClr val="white"/>
                </a:solidFill>
                <a:latin typeface="微软雅黑" panose="020B0503020204020204" pitchFamily="34" charset="-122"/>
                <a:ea typeface="微软雅黑" panose="020B0503020204020204" pitchFamily="34" charset="-122"/>
              </a:rPr>
              <a:t>劳动教育合力</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4168599" y="1768642"/>
            <a:ext cx="978407" cy="895310"/>
            <a:chOff x="-3107140" y="-910921"/>
            <a:chExt cx="2897188" cy="2651126"/>
          </a:xfrm>
          <a:solidFill>
            <a:schemeClr val="bg1"/>
          </a:solidFill>
        </p:grpSpPr>
        <p:sp>
          <p:nvSpPr>
            <p:cNvPr id="14" name="Oval 44"/>
            <p:cNvSpPr>
              <a:spLocks noChangeArrowheads="1"/>
            </p:cNvSpPr>
            <p:nvPr/>
          </p:nvSpPr>
          <p:spPr bwMode="auto">
            <a:xfrm>
              <a:off x="-2791228" y="401942"/>
              <a:ext cx="503238" cy="5857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15" name="Freeform 45"/>
            <p:cNvSpPr>
              <a:spLocks/>
            </p:cNvSpPr>
            <p:nvPr/>
          </p:nvSpPr>
          <p:spPr bwMode="auto">
            <a:xfrm>
              <a:off x="-3107140" y="1032180"/>
              <a:ext cx="946150" cy="566738"/>
            </a:xfrm>
            <a:custGeom>
              <a:avLst/>
              <a:gdLst>
                <a:gd name="T0" fmla="*/ 337 w 565"/>
                <a:gd name="T1" fmla="*/ 285 h 338"/>
                <a:gd name="T2" fmla="*/ 242 w 565"/>
                <a:gd name="T3" fmla="*/ 0 h 338"/>
                <a:gd name="T4" fmla="*/ 0 w 565"/>
                <a:gd name="T5" fmla="*/ 338 h 338"/>
                <a:gd name="T6" fmla="*/ 430 w 565"/>
                <a:gd name="T7" fmla="*/ 338 h 338"/>
                <a:gd name="T8" fmla="*/ 565 w 565"/>
                <a:gd name="T9" fmla="*/ 44 h 338"/>
                <a:gd name="T10" fmla="*/ 436 w 565"/>
                <a:gd name="T11" fmla="*/ 0 h 338"/>
                <a:gd name="T12" fmla="*/ 337 w 565"/>
                <a:gd name="T13" fmla="*/ 285 h 338"/>
              </a:gdLst>
              <a:ahLst/>
              <a:cxnLst>
                <a:cxn ang="0">
                  <a:pos x="T0" y="T1"/>
                </a:cxn>
                <a:cxn ang="0">
                  <a:pos x="T2" y="T3"/>
                </a:cxn>
                <a:cxn ang="0">
                  <a:pos x="T4" y="T5"/>
                </a:cxn>
                <a:cxn ang="0">
                  <a:pos x="T6" y="T7"/>
                </a:cxn>
                <a:cxn ang="0">
                  <a:pos x="T8" y="T9"/>
                </a:cxn>
                <a:cxn ang="0">
                  <a:pos x="T10" y="T11"/>
                </a:cxn>
                <a:cxn ang="0">
                  <a:pos x="T12" y="T13"/>
                </a:cxn>
              </a:cxnLst>
              <a:rect l="0" t="0" r="r" b="b"/>
              <a:pathLst>
                <a:path w="565" h="338">
                  <a:moveTo>
                    <a:pt x="337" y="285"/>
                  </a:moveTo>
                  <a:cubicBezTo>
                    <a:pt x="242" y="0"/>
                    <a:pt x="242" y="0"/>
                    <a:pt x="242" y="0"/>
                  </a:cubicBezTo>
                  <a:cubicBezTo>
                    <a:pt x="86" y="0"/>
                    <a:pt x="0" y="151"/>
                    <a:pt x="0" y="338"/>
                  </a:cubicBezTo>
                  <a:cubicBezTo>
                    <a:pt x="430" y="338"/>
                    <a:pt x="430" y="338"/>
                    <a:pt x="430" y="338"/>
                  </a:cubicBezTo>
                  <a:cubicBezTo>
                    <a:pt x="442" y="212"/>
                    <a:pt x="488" y="105"/>
                    <a:pt x="565" y="44"/>
                  </a:cubicBezTo>
                  <a:cubicBezTo>
                    <a:pt x="530" y="17"/>
                    <a:pt x="487" y="0"/>
                    <a:pt x="436" y="0"/>
                  </a:cubicBezTo>
                  <a:lnTo>
                    <a:pt x="33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16" name="Freeform 46"/>
            <p:cNvSpPr>
              <a:spLocks/>
            </p:cNvSpPr>
            <p:nvPr/>
          </p:nvSpPr>
          <p:spPr bwMode="auto">
            <a:xfrm>
              <a:off x="-2624540" y="1030592"/>
              <a:ext cx="169863" cy="357188"/>
            </a:xfrm>
            <a:custGeom>
              <a:avLst/>
              <a:gdLst>
                <a:gd name="T0" fmla="*/ 0 w 107"/>
                <a:gd name="T1" fmla="*/ 56 h 225"/>
                <a:gd name="T2" fmla="*/ 54 w 107"/>
                <a:gd name="T3" fmla="*/ 225 h 225"/>
                <a:gd name="T4" fmla="*/ 107 w 107"/>
                <a:gd name="T5" fmla="*/ 56 h 225"/>
                <a:gd name="T6" fmla="*/ 54 w 107"/>
                <a:gd name="T7" fmla="*/ 0 h 225"/>
                <a:gd name="T8" fmla="*/ 0 w 107"/>
                <a:gd name="T9" fmla="*/ 56 h 225"/>
              </a:gdLst>
              <a:ahLst/>
              <a:cxnLst>
                <a:cxn ang="0">
                  <a:pos x="T0" y="T1"/>
                </a:cxn>
                <a:cxn ang="0">
                  <a:pos x="T2" y="T3"/>
                </a:cxn>
                <a:cxn ang="0">
                  <a:pos x="T4" y="T5"/>
                </a:cxn>
                <a:cxn ang="0">
                  <a:pos x="T6" y="T7"/>
                </a:cxn>
                <a:cxn ang="0">
                  <a:pos x="T8" y="T9"/>
                </a:cxn>
              </a:cxnLst>
              <a:rect l="0" t="0" r="r" b="b"/>
              <a:pathLst>
                <a:path w="107" h="225">
                  <a:moveTo>
                    <a:pt x="0" y="56"/>
                  </a:moveTo>
                  <a:lnTo>
                    <a:pt x="54" y="225"/>
                  </a:lnTo>
                  <a:lnTo>
                    <a:pt x="107" y="56"/>
                  </a:lnTo>
                  <a:lnTo>
                    <a:pt x="54" y="0"/>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17" name="Oval 47"/>
            <p:cNvSpPr>
              <a:spLocks noChangeArrowheads="1"/>
            </p:cNvSpPr>
            <p:nvPr/>
          </p:nvSpPr>
          <p:spPr bwMode="auto">
            <a:xfrm>
              <a:off x="-1030690" y="401942"/>
              <a:ext cx="504825" cy="5857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18" name="Freeform 48"/>
            <p:cNvSpPr>
              <a:spLocks/>
            </p:cNvSpPr>
            <p:nvPr/>
          </p:nvSpPr>
          <p:spPr bwMode="auto">
            <a:xfrm>
              <a:off x="-1157690" y="1032180"/>
              <a:ext cx="947738" cy="566738"/>
            </a:xfrm>
            <a:custGeom>
              <a:avLst/>
              <a:gdLst>
                <a:gd name="T0" fmla="*/ 323 w 566"/>
                <a:gd name="T1" fmla="*/ 0 h 338"/>
                <a:gd name="T2" fmla="*/ 229 w 566"/>
                <a:gd name="T3" fmla="*/ 285 h 338"/>
                <a:gd name="T4" fmla="*/ 130 w 566"/>
                <a:gd name="T5" fmla="*/ 0 h 338"/>
                <a:gd name="T6" fmla="*/ 0 w 566"/>
                <a:gd name="T7" fmla="*/ 44 h 338"/>
                <a:gd name="T8" fmla="*/ 136 w 566"/>
                <a:gd name="T9" fmla="*/ 338 h 338"/>
                <a:gd name="T10" fmla="*/ 566 w 566"/>
                <a:gd name="T11" fmla="*/ 338 h 338"/>
                <a:gd name="T12" fmla="*/ 323 w 566"/>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566" h="338">
                  <a:moveTo>
                    <a:pt x="323" y="0"/>
                  </a:moveTo>
                  <a:cubicBezTo>
                    <a:pt x="229" y="285"/>
                    <a:pt x="229" y="285"/>
                    <a:pt x="229" y="285"/>
                  </a:cubicBezTo>
                  <a:cubicBezTo>
                    <a:pt x="130" y="0"/>
                    <a:pt x="130" y="0"/>
                    <a:pt x="130" y="0"/>
                  </a:cubicBezTo>
                  <a:cubicBezTo>
                    <a:pt x="79" y="0"/>
                    <a:pt x="36" y="17"/>
                    <a:pt x="0" y="44"/>
                  </a:cubicBezTo>
                  <a:cubicBezTo>
                    <a:pt x="77" y="105"/>
                    <a:pt x="124" y="212"/>
                    <a:pt x="136" y="338"/>
                  </a:cubicBezTo>
                  <a:cubicBezTo>
                    <a:pt x="566" y="338"/>
                    <a:pt x="566" y="338"/>
                    <a:pt x="566" y="338"/>
                  </a:cubicBezTo>
                  <a:cubicBezTo>
                    <a:pt x="566" y="151"/>
                    <a:pt x="480" y="0"/>
                    <a:pt x="3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19" name="Freeform 49"/>
            <p:cNvSpPr>
              <a:spLocks/>
            </p:cNvSpPr>
            <p:nvPr/>
          </p:nvSpPr>
          <p:spPr bwMode="auto">
            <a:xfrm>
              <a:off x="-862415" y="1030592"/>
              <a:ext cx="169863" cy="357188"/>
            </a:xfrm>
            <a:custGeom>
              <a:avLst/>
              <a:gdLst>
                <a:gd name="T0" fmla="*/ 0 w 107"/>
                <a:gd name="T1" fmla="*/ 56 h 225"/>
                <a:gd name="T2" fmla="*/ 53 w 107"/>
                <a:gd name="T3" fmla="*/ 225 h 225"/>
                <a:gd name="T4" fmla="*/ 107 w 107"/>
                <a:gd name="T5" fmla="*/ 56 h 225"/>
                <a:gd name="T6" fmla="*/ 53 w 107"/>
                <a:gd name="T7" fmla="*/ 0 h 225"/>
                <a:gd name="T8" fmla="*/ 0 w 107"/>
                <a:gd name="T9" fmla="*/ 56 h 225"/>
              </a:gdLst>
              <a:ahLst/>
              <a:cxnLst>
                <a:cxn ang="0">
                  <a:pos x="T0" y="T1"/>
                </a:cxn>
                <a:cxn ang="0">
                  <a:pos x="T2" y="T3"/>
                </a:cxn>
                <a:cxn ang="0">
                  <a:pos x="T4" y="T5"/>
                </a:cxn>
                <a:cxn ang="0">
                  <a:pos x="T6" y="T7"/>
                </a:cxn>
                <a:cxn ang="0">
                  <a:pos x="T8" y="T9"/>
                </a:cxn>
              </a:cxnLst>
              <a:rect l="0" t="0" r="r" b="b"/>
              <a:pathLst>
                <a:path w="107" h="225">
                  <a:moveTo>
                    <a:pt x="0" y="56"/>
                  </a:moveTo>
                  <a:lnTo>
                    <a:pt x="53" y="225"/>
                  </a:lnTo>
                  <a:lnTo>
                    <a:pt x="107" y="56"/>
                  </a:lnTo>
                  <a:lnTo>
                    <a:pt x="53" y="0"/>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20" name="Oval 50"/>
            <p:cNvSpPr>
              <a:spLocks noChangeArrowheads="1"/>
            </p:cNvSpPr>
            <p:nvPr/>
          </p:nvSpPr>
          <p:spPr bwMode="auto">
            <a:xfrm>
              <a:off x="-1965728" y="281292"/>
              <a:ext cx="614363" cy="7127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21" name="Freeform 51"/>
            <p:cNvSpPr>
              <a:spLocks/>
            </p:cNvSpPr>
            <p:nvPr/>
          </p:nvSpPr>
          <p:spPr bwMode="auto">
            <a:xfrm>
              <a:off x="-2351490" y="1051230"/>
              <a:ext cx="1385888" cy="688975"/>
            </a:xfrm>
            <a:custGeom>
              <a:avLst/>
              <a:gdLst>
                <a:gd name="T0" fmla="*/ 532 w 828"/>
                <a:gd name="T1" fmla="*/ 0 h 412"/>
                <a:gd name="T2" fmla="*/ 411 w 828"/>
                <a:gd name="T3" fmla="*/ 347 h 412"/>
                <a:gd name="T4" fmla="*/ 296 w 828"/>
                <a:gd name="T5" fmla="*/ 0 h 412"/>
                <a:gd name="T6" fmla="*/ 138 w 828"/>
                <a:gd name="T7" fmla="*/ 53 h 412"/>
                <a:gd name="T8" fmla="*/ 3 w 828"/>
                <a:gd name="T9" fmla="*/ 346 h 412"/>
                <a:gd name="T10" fmla="*/ 0 w 828"/>
                <a:gd name="T11" fmla="*/ 412 h 412"/>
                <a:gd name="T12" fmla="*/ 828 w 828"/>
                <a:gd name="T13" fmla="*/ 412 h 412"/>
                <a:gd name="T14" fmla="*/ 532 w 828"/>
                <a:gd name="T15" fmla="*/ 0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8" h="412">
                  <a:moveTo>
                    <a:pt x="532" y="0"/>
                  </a:moveTo>
                  <a:cubicBezTo>
                    <a:pt x="411" y="347"/>
                    <a:pt x="411" y="347"/>
                    <a:pt x="411" y="347"/>
                  </a:cubicBezTo>
                  <a:cubicBezTo>
                    <a:pt x="296" y="0"/>
                    <a:pt x="296" y="0"/>
                    <a:pt x="296" y="0"/>
                  </a:cubicBezTo>
                  <a:cubicBezTo>
                    <a:pt x="234" y="0"/>
                    <a:pt x="181" y="19"/>
                    <a:pt x="138" y="53"/>
                  </a:cubicBezTo>
                  <a:cubicBezTo>
                    <a:pt x="61" y="114"/>
                    <a:pt x="15" y="221"/>
                    <a:pt x="3" y="346"/>
                  </a:cubicBezTo>
                  <a:cubicBezTo>
                    <a:pt x="1" y="368"/>
                    <a:pt x="0" y="389"/>
                    <a:pt x="0" y="412"/>
                  </a:cubicBezTo>
                  <a:cubicBezTo>
                    <a:pt x="828" y="412"/>
                    <a:pt x="828" y="412"/>
                    <a:pt x="828" y="412"/>
                  </a:cubicBezTo>
                  <a:cubicBezTo>
                    <a:pt x="828" y="184"/>
                    <a:pt x="723" y="0"/>
                    <a:pt x="5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22" name="Freeform 52"/>
            <p:cNvSpPr>
              <a:spLocks/>
            </p:cNvSpPr>
            <p:nvPr/>
          </p:nvSpPr>
          <p:spPr bwMode="auto">
            <a:xfrm>
              <a:off x="-1762528" y="1048055"/>
              <a:ext cx="207963" cy="436563"/>
            </a:xfrm>
            <a:custGeom>
              <a:avLst/>
              <a:gdLst>
                <a:gd name="T0" fmla="*/ 0 w 131"/>
                <a:gd name="T1" fmla="*/ 68 h 275"/>
                <a:gd name="T2" fmla="*/ 66 w 131"/>
                <a:gd name="T3" fmla="*/ 275 h 275"/>
                <a:gd name="T4" fmla="*/ 131 w 131"/>
                <a:gd name="T5" fmla="*/ 68 h 275"/>
                <a:gd name="T6" fmla="*/ 66 w 131"/>
                <a:gd name="T7" fmla="*/ 0 h 275"/>
                <a:gd name="T8" fmla="*/ 0 w 131"/>
                <a:gd name="T9" fmla="*/ 68 h 275"/>
              </a:gdLst>
              <a:ahLst/>
              <a:cxnLst>
                <a:cxn ang="0">
                  <a:pos x="T0" y="T1"/>
                </a:cxn>
                <a:cxn ang="0">
                  <a:pos x="T2" y="T3"/>
                </a:cxn>
                <a:cxn ang="0">
                  <a:pos x="T4" y="T5"/>
                </a:cxn>
                <a:cxn ang="0">
                  <a:pos x="T6" y="T7"/>
                </a:cxn>
                <a:cxn ang="0">
                  <a:pos x="T8" y="T9"/>
                </a:cxn>
              </a:cxnLst>
              <a:rect l="0" t="0" r="r" b="b"/>
              <a:pathLst>
                <a:path w="131" h="275">
                  <a:moveTo>
                    <a:pt x="0" y="68"/>
                  </a:moveTo>
                  <a:lnTo>
                    <a:pt x="66" y="275"/>
                  </a:lnTo>
                  <a:lnTo>
                    <a:pt x="131" y="68"/>
                  </a:lnTo>
                  <a:lnTo>
                    <a:pt x="66" y="0"/>
                  </a:lnTo>
                  <a:lnTo>
                    <a:pt x="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23" name="Freeform 53"/>
            <p:cNvSpPr>
              <a:spLocks/>
            </p:cNvSpPr>
            <p:nvPr/>
          </p:nvSpPr>
          <p:spPr bwMode="auto">
            <a:xfrm>
              <a:off x="-1926040" y="-633108"/>
              <a:ext cx="522288" cy="750888"/>
            </a:xfrm>
            <a:custGeom>
              <a:avLst/>
              <a:gdLst>
                <a:gd name="T0" fmla="*/ 45 w 312"/>
                <a:gd name="T1" fmla="*/ 44 h 449"/>
                <a:gd name="T2" fmla="*/ 0 w 312"/>
                <a:gd name="T3" fmla="*/ 150 h 449"/>
                <a:gd name="T4" fmla="*/ 9 w 312"/>
                <a:gd name="T5" fmla="*/ 152 h 449"/>
                <a:gd name="T6" fmla="*/ 11 w 312"/>
                <a:gd name="T7" fmla="*/ 176 h 449"/>
                <a:gd name="T8" fmla="*/ 31 w 312"/>
                <a:gd name="T9" fmla="*/ 256 h 449"/>
                <a:gd name="T10" fmla="*/ 44 w 312"/>
                <a:gd name="T11" fmla="*/ 303 h 449"/>
                <a:gd name="T12" fmla="*/ 51 w 312"/>
                <a:gd name="T13" fmla="*/ 389 h 449"/>
                <a:gd name="T14" fmla="*/ 55 w 312"/>
                <a:gd name="T15" fmla="*/ 419 h 449"/>
                <a:gd name="T16" fmla="*/ 88 w 312"/>
                <a:gd name="T17" fmla="*/ 447 h 449"/>
                <a:gd name="T18" fmla="*/ 157 w 312"/>
                <a:gd name="T19" fmla="*/ 448 h 449"/>
                <a:gd name="T20" fmla="*/ 177 w 312"/>
                <a:gd name="T21" fmla="*/ 449 h 449"/>
                <a:gd name="T22" fmla="*/ 223 w 312"/>
                <a:gd name="T23" fmla="*/ 447 h 449"/>
                <a:gd name="T24" fmla="*/ 253 w 312"/>
                <a:gd name="T25" fmla="*/ 428 h 449"/>
                <a:gd name="T26" fmla="*/ 260 w 312"/>
                <a:gd name="T27" fmla="*/ 389 h 449"/>
                <a:gd name="T28" fmla="*/ 267 w 312"/>
                <a:gd name="T29" fmla="*/ 303 h 449"/>
                <a:gd name="T30" fmla="*/ 281 w 312"/>
                <a:gd name="T31" fmla="*/ 256 h 449"/>
                <a:gd name="T32" fmla="*/ 308 w 312"/>
                <a:gd name="T33" fmla="*/ 181 h 449"/>
                <a:gd name="T34" fmla="*/ 312 w 312"/>
                <a:gd name="T35" fmla="*/ 151 h 449"/>
                <a:gd name="T36" fmla="*/ 156 w 312"/>
                <a:gd name="T37" fmla="*/ 0 h 449"/>
                <a:gd name="T38" fmla="*/ 253 w 312"/>
                <a:gd name="T39" fmla="*/ 57 h 449"/>
                <a:gd name="T40" fmla="*/ 293 w 312"/>
                <a:gd name="T41" fmla="*/ 150 h 449"/>
                <a:gd name="T42" fmla="*/ 293 w 312"/>
                <a:gd name="T43" fmla="*/ 150 h 449"/>
                <a:gd name="T44" fmla="*/ 293 w 312"/>
                <a:gd name="T45" fmla="*/ 151 h 449"/>
                <a:gd name="T46" fmla="*/ 290 w 312"/>
                <a:gd name="T47" fmla="*/ 177 h 449"/>
                <a:gd name="T48" fmla="*/ 264 w 312"/>
                <a:gd name="T49" fmla="*/ 248 h 449"/>
                <a:gd name="T50" fmla="*/ 242 w 312"/>
                <a:gd name="T51" fmla="*/ 390 h 449"/>
                <a:gd name="T52" fmla="*/ 241 w 312"/>
                <a:gd name="T53" fmla="*/ 405 h 449"/>
                <a:gd name="T54" fmla="*/ 220 w 312"/>
                <a:gd name="T55" fmla="*/ 429 h 449"/>
                <a:gd name="T56" fmla="*/ 200 w 312"/>
                <a:gd name="T57" fmla="*/ 430 h 449"/>
                <a:gd name="T58" fmla="*/ 157 w 312"/>
                <a:gd name="T59" fmla="*/ 430 h 449"/>
                <a:gd name="T60" fmla="*/ 155 w 312"/>
                <a:gd name="T61" fmla="*/ 430 h 449"/>
                <a:gd name="T62" fmla="*/ 90 w 312"/>
                <a:gd name="T63" fmla="*/ 438 h 449"/>
                <a:gd name="T64" fmla="*/ 74 w 312"/>
                <a:gd name="T65" fmla="*/ 418 h 449"/>
                <a:gd name="T66" fmla="*/ 61 w 312"/>
                <a:gd name="T67" fmla="*/ 389 h 449"/>
                <a:gd name="T68" fmla="*/ 62 w 312"/>
                <a:gd name="T69" fmla="*/ 299 h 449"/>
                <a:gd name="T70" fmla="*/ 47 w 312"/>
                <a:gd name="T71" fmla="*/ 247 h 449"/>
                <a:gd name="T72" fmla="*/ 20 w 312"/>
                <a:gd name="T73" fmla="*/ 174 h 449"/>
                <a:gd name="T74" fmla="*/ 18 w 312"/>
                <a:gd name="T75" fmla="*/ 152 h 449"/>
                <a:gd name="T76" fmla="*/ 18 w 312"/>
                <a:gd name="T77" fmla="*/ 150 h 449"/>
                <a:gd name="T78" fmla="*/ 18 w 312"/>
                <a:gd name="T79" fmla="*/ 150 h 449"/>
                <a:gd name="T80" fmla="*/ 18 w 312"/>
                <a:gd name="T81" fmla="*/ 150 h 449"/>
                <a:gd name="T82" fmla="*/ 58 w 312"/>
                <a:gd name="T83" fmla="*/ 57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2" h="449">
                  <a:moveTo>
                    <a:pt x="156" y="9"/>
                  </a:moveTo>
                  <a:cubicBezTo>
                    <a:pt x="156" y="0"/>
                    <a:pt x="156" y="0"/>
                    <a:pt x="156" y="0"/>
                  </a:cubicBezTo>
                  <a:cubicBezTo>
                    <a:pt x="113" y="0"/>
                    <a:pt x="74" y="16"/>
                    <a:pt x="45" y="44"/>
                  </a:cubicBezTo>
                  <a:cubicBezTo>
                    <a:pt x="17" y="71"/>
                    <a:pt x="0" y="108"/>
                    <a:pt x="0" y="150"/>
                  </a:cubicBezTo>
                  <a:cubicBezTo>
                    <a:pt x="9" y="150"/>
                    <a:pt x="9" y="150"/>
                    <a:pt x="9" y="150"/>
                  </a:cubicBezTo>
                  <a:cubicBezTo>
                    <a:pt x="0" y="150"/>
                    <a:pt x="0" y="150"/>
                    <a:pt x="0" y="150"/>
                  </a:cubicBezTo>
                  <a:cubicBezTo>
                    <a:pt x="0" y="150"/>
                    <a:pt x="0" y="150"/>
                    <a:pt x="0" y="150"/>
                  </a:cubicBezTo>
                  <a:cubicBezTo>
                    <a:pt x="0" y="151"/>
                    <a:pt x="0" y="151"/>
                    <a:pt x="0" y="152"/>
                  </a:cubicBezTo>
                  <a:cubicBezTo>
                    <a:pt x="9" y="152"/>
                    <a:pt x="9" y="152"/>
                    <a:pt x="9" y="152"/>
                  </a:cubicBezTo>
                  <a:cubicBezTo>
                    <a:pt x="0" y="152"/>
                    <a:pt x="0" y="152"/>
                    <a:pt x="0" y="152"/>
                  </a:cubicBezTo>
                  <a:cubicBezTo>
                    <a:pt x="0" y="161"/>
                    <a:pt x="1" y="169"/>
                    <a:pt x="2" y="177"/>
                  </a:cubicBezTo>
                  <a:cubicBezTo>
                    <a:pt x="11" y="176"/>
                    <a:pt x="11" y="176"/>
                    <a:pt x="11" y="176"/>
                  </a:cubicBezTo>
                  <a:cubicBezTo>
                    <a:pt x="2" y="177"/>
                    <a:pt x="2" y="177"/>
                    <a:pt x="2" y="177"/>
                  </a:cubicBezTo>
                  <a:cubicBezTo>
                    <a:pt x="4" y="187"/>
                    <a:pt x="7" y="199"/>
                    <a:pt x="12" y="212"/>
                  </a:cubicBezTo>
                  <a:cubicBezTo>
                    <a:pt x="16" y="226"/>
                    <a:pt x="23" y="240"/>
                    <a:pt x="31" y="256"/>
                  </a:cubicBezTo>
                  <a:cubicBezTo>
                    <a:pt x="39" y="251"/>
                    <a:pt x="39" y="251"/>
                    <a:pt x="39" y="251"/>
                  </a:cubicBezTo>
                  <a:cubicBezTo>
                    <a:pt x="30" y="255"/>
                    <a:pt x="30" y="255"/>
                    <a:pt x="30" y="255"/>
                  </a:cubicBezTo>
                  <a:cubicBezTo>
                    <a:pt x="34" y="265"/>
                    <a:pt x="40" y="282"/>
                    <a:pt x="44" y="303"/>
                  </a:cubicBezTo>
                  <a:cubicBezTo>
                    <a:pt x="49" y="324"/>
                    <a:pt x="52" y="348"/>
                    <a:pt x="52" y="370"/>
                  </a:cubicBezTo>
                  <a:cubicBezTo>
                    <a:pt x="52" y="376"/>
                    <a:pt x="52" y="383"/>
                    <a:pt x="52" y="388"/>
                  </a:cubicBezTo>
                  <a:cubicBezTo>
                    <a:pt x="51" y="389"/>
                    <a:pt x="51" y="389"/>
                    <a:pt x="51" y="389"/>
                  </a:cubicBezTo>
                  <a:cubicBezTo>
                    <a:pt x="51" y="389"/>
                    <a:pt x="51" y="389"/>
                    <a:pt x="51" y="389"/>
                  </a:cubicBezTo>
                  <a:cubicBezTo>
                    <a:pt x="51" y="395"/>
                    <a:pt x="52" y="401"/>
                    <a:pt x="52" y="407"/>
                  </a:cubicBezTo>
                  <a:cubicBezTo>
                    <a:pt x="53" y="411"/>
                    <a:pt x="53" y="415"/>
                    <a:pt x="55" y="419"/>
                  </a:cubicBezTo>
                  <a:cubicBezTo>
                    <a:pt x="57" y="426"/>
                    <a:pt x="60" y="432"/>
                    <a:pt x="66" y="437"/>
                  </a:cubicBezTo>
                  <a:cubicBezTo>
                    <a:pt x="71" y="441"/>
                    <a:pt x="79" y="445"/>
                    <a:pt x="88" y="447"/>
                  </a:cubicBezTo>
                  <a:cubicBezTo>
                    <a:pt x="88" y="447"/>
                    <a:pt x="88" y="447"/>
                    <a:pt x="88" y="447"/>
                  </a:cubicBezTo>
                  <a:cubicBezTo>
                    <a:pt x="89" y="447"/>
                    <a:pt x="89" y="447"/>
                    <a:pt x="89" y="447"/>
                  </a:cubicBezTo>
                  <a:cubicBezTo>
                    <a:pt x="101" y="448"/>
                    <a:pt x="118" y="449"/>
                    <a:pt x="132" y="449"/>
                  </a:cubicBezTo>
                  <a:cubicBezTo>
                    <a:pt x="146" y="449"/>
                    <a:pt x="157" y="448"/>
                    <a:pt x="157" y="448"/>
                  </a:cubicBezTo>
                  <a:cubicBezTo>
                    <a:pt x="157" y="439"/>
                    <a:pt x="157" y="439"/>
                    <a:pt x="157" y="439"/>
                  </a:cubicBezTo>
                  <a:cubicBezTo>
                    <a:pt x="157" y="448"/>
                    <a:pt x="157" y="448"/>
                    <a:pt x="157" y="448"/>
                  </a:cubicBezTo>
                  <a:cubicBezTo>
                    <a:pt x="157" y="448"/>
                    <a:pt x="165" y="449"/>
                    <a:pt x="177" y="449"/>
                  </a:cubicBezTo>
                  <a:cubicBezTo>
                    <a:pt x="184" y="449"/>
                    <a:pt x="192" y="448"/>
                    <a:pt x="201" y="448"/>
                  </a:cubicBezTo>
                  <a:cubicBezTo>
                    <a:pt x="209" y="448"/>
                    <a:pt x="217" y="448"/>
                    <a:pt x="223" y="447"/>
                  </a:cubicBezTo>
                  <a:cubicBezTo>
                    <a:pt x="223" y="447"/>
                    <a:pt x="223" y="447"/>
                    <a:pt x="223" y="447"/>
                  </a:cubicBezTo>
                  <a:cubicBezTo>
                    <a:pt x="224" y="447"/>
                    <a:pt x="224" y="447"/>
                    <a:pt x="224" y="447"/>
                  </a:cubicBezTo>
                  <a:cubicBezTo>
                    <a:pt x="231" y="445"/>
                    <a:pt x="238" y="443"/>
                    <a:pt x="243" y="439"/>
                  </a:cubicBezTo>
                  <a:cubicBezTo>
                    <a:pt x="247" y="436"/>
                    <a:pt x="250" y="432"/>
                    <a:pt x="253" y="428"/>
                  </a:cubicBezTo>
                  <a:cubicBezTo>
                    <a:pt x="256" y="422"/>
                    <a:pt x="258" y="416"/>
                    <a:pt x="259" y="409"/>
                  </a:cubicBezTo>
                  <a:cubicBezTo>
                    <a:pt x="260" y="403"/>
                    <a:pt x="260" y="396"/>
                    <a:pt x="260" y="389"/>
                  </a:cubicBezTo>
                  <a:cubicBezTo>
                    <a:pt x="260" y="389"/>
                    <a:pt x="260" y="389"/>
                    <a:pt x="260" y="389"/>
                  </a:cubicBezTo>
                  <a:cubicBezTo>
                    <a:pt x="260" y="388"/>
                    <a:pt x="260" y="388"/>
                    <a:pt x="260" y="388"/>
                  </a:cubicBezTo>
                  <a:cubicBezTo>
                    <a:pt x="260" y="383"/>
                    <a:pt x="259" y="376"/>
                    <a:pt x="259" y="370"/>
                  </a:cubicBezTo>
                  <a:cubicBezTo>
                    <a:pt x="259" y="348"/>
                    <a:pt x="263" y="324"/>
                    <a:pt x="267" y="303"/>
                  </a:cubicBezTo>
                  <a:cubicBezTo>
                    <a:pt x="272" y="282"/>
                    <a:pt x="277" y="265"/>
                    <a:pt x="281" y="255"/>
                  </a:cubicBezTo>
                  <a:cubicBezTo>
                    <a:pt x="273" y="251"/>
                    <a:pt x="273" y="251"/>
                    <a:pt x="273" y="251"/>
                  </a:cubicBezTo>
                  <a:cubicBezTo>
                    <a:pt x="281" y="256"/>
                    <a:pt x="281" y="256"/>
                    <a:pt x="281" y="256"/>
                  </a:cubicBezTo>
                  <a:cubicBezTo>
                    <a:pt x="296" y="227"/>
                    <a:pt x="305" y="200"/>
                    <a:pt x="309" y="180"/>
                  </a:cubicBezTo>
                  <a:cubicBezTo>
                    <a:pt x="299" y="179"/>
                    <a:pt x="299" y="179"/>
                    <a:pt x="299" y="179"/>
                  </a:cubicBezTo>
                  <a:cubicBezTo>
                    <a:pt x="308" y="181"/>
                    <a:pt x="308" y="181"/>
                    <a:pt x="308" y="181"/>
                  </a:cubicBezTo>
                  <a:cubicBezTo>
                    <a:pt x="311" y="171"/>
                    <a:pt x="312" y="161"/>
                    <a:pt x="312" y="151"/>
                  </a:cubicBezTo>
                  <a:cubicBezTo>
                    <a:pt x="303" y="151"/>
                    <a:pt x="303" y="151"/>
                    <a:pt x="303" y="151"/>
                  </a:cubicBezTo>
                  <a:cubicBezTo>
                    <a:pt x="312" y="151"/>
                    <a:pt x="312" y="151"/>
                    <a:pt x="312" y="151"/>
                  </a:cubicBezTo>
                  <a:cubicBezTo>
                    <a:pt x="312" y="150"/>
                    <a:pt x="312" y="150"/>
                    <a:pt x="312" y="150"/>
                  </a:cubicBezTo>
                  <a:cubicBezTo>
                    <a:pt x="312" y="108"/>
                    <a:pt x="294" y="71"/>
                    <a:pt x="266" y="44"/>
                  </a:cubicBezTo>
                  <a:cubicBezTo>
                    <a:pt x="238" y="16"/>
                    <a:pt x="199" y="0"/>
                    <a:pt x="156" y="0"/>
                  </a:cubicBezTo>
                  <a:cubicBezTo>
                    <a:pt x="156" y="9"/>
                    <a:pt x="156" y="9"/>
                    <a:pt x="156" y="9"/>
                  </a:cubicBezTo>
                  <a:cubicBezTo>
                    <a:pt x="156" y="18"/>
                    <a:pt x="156" y="18"/>
                    <a:pt x="156" y="18"/>
                  </a:cubicBezTo>
                  <a:cubicBezTo>
                    <a:pt x="194" y="18"/>
                    <a:pt x="228" y="33"/>
                    <a:pt x="253" y="57"/>
                  </a:cubicBezTo>
                  <a:cubicBezTo>
                    <a:pt x="278" y="81"/>
                    <a:pt x="293" y="114"/>
                    <a:pt x="293" y="150"/>
                  </a:cubicBezTo>
                  <a:cubicBezTo>
                    <a:pt x="294" y="150"/>
                    <a:pt x="294" y="150"/>
                    <a:pt x="294" y="150"/>
                  </a:cubicBezTo>
                  <a:cubicBezTo>
                    <a:pt x="293" y="150"/>
                    <a:pt x="293" y="150"/>
                    <a:pt x="293" y="150"/>
                  </a:cubicBezTo>
                  <a:cubicBezTo>
                    <a:pt x="293" y="150"/>
                    <a:pt x="293" y="150"/>
                    <a:pt x="293" y="150"/>
                  </a:cubicBezTo>
                  <a:cubicBezTo>
                    <a:pt x="294" y="150"/>
                    <a:pt x="294" y="150"/>
                    <a:pt x="294" y="150"/>
                  </a:cubicBezTo>
                  <a:cubicBezTo>
                    <a:pt x="293" y="150"/>
                    <a:pt x="293" y="150"/>
                    <a:pt x="293" y="150"/>
                  </a:cubicBezTo>
                  <a:cubicBezTo>
                    <a:pt x="293" y="150"/>
                    <a:pt x="293" y="150"/>
                    <a:pt x="293" y="150"/>
                  </a:cubicBezTo>
                  <a:cubicBezTo>
                    <a:pt x="293" y="151"/>
                    <a:pt x="293" y="151"/>
                    <a:pt x="293" y="151"/>
                  </a:cubicBezTo>
                  <a:cubicBezTo>
                    <a:pt x="293" y="151"/>
                    <a:pt x="293" y="151"/>
                    <a:pt x="293" y="151"/>
                  </a:cubicBezTo>
                  <a:cubicBezTo>
                    <a:pt x="293" y="160"/>
                    <a:pt x="292" y="168"/>
                    <a:pt x="291" y="177"/>
                  </a:cubicBezTo>
                  <a:cubicBezTo>
                    <a:pt x="290" y="177"/>
                    <a:pt x="290" y="177"/>
                    <a:pt x="290" y="177"/>
                  </a:cubicBezTo>
                  <a:cubicBezTo>
                    <a:pt x="290" y="177"/>
                    <a:pt x="290" y="177"/>
                    <a:pt x="290" y="177"/>
                  </a:cubicBezTo>
                  <a:cubicBezTo>
                    <a:pt x="287" y="195"/>
                    <a:pt x="279" y="220"/>
                    <a:pt x="265" y="247"/>
                  </a:cubicBezTo>
                  <a:cubicBezTo>
                    <a:pt x="265" y="248"/>
                    <a:pt x="265" y="248"/>
                    <a:pt x="265" y="248"/>
                  </a:cubicBezTo>
                  <a:cubicBezTo>
                    <a:pt x="264" y="248"/>
                    <a:pt x="264" y="248"/>
                    <a:pt x="264" y="248"/>
                  </a:cubicBezTo>
                  <a:cubicBezTo>
                    <a:pt x="260" y="259"/>
                    <a:pt x="254" y="277"/>
                    <a:pt x="249" y="299"/>
                  </a:cubicBezTo>
                  <a:cubicBezTo>
                    <a:pt x="245" y="321"/>
                    <a:pt x="241" y="346"/>
                    <a:pt x="241" y="370"/>
                  </a:cubicBezTo>
                  <a:cubicBezTo>
                    <a:pt x="241" y="377"/>
                    <a:pt x="241" y="384"/>
                    <a:pt x="242" y="390"/>
                  </a:cubicBezTo>
                  <a:cubicBezTo>
                    <a:pt x="251" y="389"/>
                    <a:pt x="251" y="389"/>
                    <a:pt x="251" y="389"/>
                  </a:cubicBezTo>
                  <a:cubicBezTo>
                    <a:pt x="242" y="389"/>
                    <a:pt x="242" y="389"/>
                    <a:pt x="242" y="389"/>
                  </a:cubicBezTo>
                  <a:cubicBezTo>
                    <a:pt x="242" y="395"/>
                    <a:pt x="242" y="400"/>
                    <a:pt x="241" y="405"/>
                  </a:cubicBezTo>
                  <a:cubicBezTo>
                    <a:pt x="241" y="408"/>
                    <a:pt x="240" y="411"/>
                    <a:pt x="239" y="414"/>
                  </a:cubicBezTo>
                  <a:cubicBezTo>
                    <a:pt x="238" y="418"/>
                    <a:pt x="236" y="421"/>
                    <a:pt x="233" y="423"/>
                  </a:cubicBezTo>
                  <a:cubicBezTo>
                    <a:pt x="230" y="426"/>
                    <a:pt x="227" y="428"/>
                    <a:pt x="220" y="429"/>
                  </a:cubicBezTo>
                  <a:cubicBezTo>
                    <a:pt x="222" y="438"/>
                    <a:pt x="222" y="438"/>
                    <a:pt x="222" y="438"/>
                  </a:cubicBezTo>
                  <a:cubicBezTo>
                    <a:pt x="221" y="429"/>
                    <a:pt x="221" y="429"/>
                    <a:pt x="221" y="429"/>
                  </a:cubicBezTo>
                  <a:cubicBezTo>
                    <a:pt x="216" y="429"/>
                    <a:pt x="208" y="430"/>
                    <a:pt x="200" y="430"/>
                  </a:cubicBezTo>
                  <a:cubicBezTo>
                    <a:pt x="192" y="430"/>
                    <a:pt x="184" y="430"/>
                    <a:pt x="177" y="430"/>
                  </a:cubicBezTo>
                  <a:cubicBezTo>
                    <a:pt x="171" y="430"/>
                    <a:pt x="166" y="430"/>
                    <a:pt x="163" y="430"/>
                  </a:cubicBezTo>
                  <a:cubicBezTo>
                    <a:pt x="159" y="430"/>
                    <a:pt x="157" y="430"/>
                    <a:pt x="157" y="430"/>
                  </a:cubicBezTo>
                  <a:cubicBezTo>
                    <a:pt x="157" y="430"/>
                    <a:pt x="157" y="430"/>
                    <a:pt x="157" y="430"/>
                  </a:cubicBezTo>
                  <a:cubicBezTo>
                    <a:pt x="157" y="430"/>
                    <a:pt x="157" y="430"/>
                    <a:pt x="157" y="430"/>
                  </a:cubicBezTo>
                  <a:cubicBezTo>
                    <a:pt x="157" y="430"/>
                    <a:pt x="156" y="430"/>
                    <a:pt x="155" y="430"/>
                  </a:cubicBezTo>
                  <a:cubicBezTo>
                    <a:pt x="151" y="430"/>
                    <a:pt x="143" y="430"/>
                    <a:pt x="132" y="430"/>
                  </a:cubicBezTo>
                  <a:cubicBezTo>
                    <a:pt x="119" y="430"/>
                    <a:pt x="102" y="430"/>
                    <a:pt x="91" y="429"/>
                  </a:cubicBezTo>
                  <a:cubicBezTo>
                    <a:pt x="90" y="438"/>
                    <a:pt x="90" y="438"/>
                    <a:pt x="90" y="438"/>
                  </a:cubicBezTo>
                  <a:cubicBezTo>
                    <a:pt x="92" y="429"/>
                    <a:pt x="92" y="429"/>
                    <a:pt x="92" y="429"/>
                  </a:cubicBezTo>
                  <a:cubicBezTo>
                    <a:pt x="86" y="427"/>
                    <a:pt x="82" y="425"/>
                    <a:pt x="79" y="423"/>
                  </a:cubicBezTo>
                  <a:cubicBezTo>
                    <a:pt x="77" y="422"/>
                    <a:pt x="75" y="420"/>
                    <a:pt x="74" y="418"/>
                  </a:cubicBezTo>
                  <a:cubicBezTo>
                    <a:pt x="72" y="415"/>
                    <a:pt x="71" y="411"/>
                    <a:pt x="71" y="406"/>
                  </a:cubicBezTo>
                  <a:cubicBezTo>
                    <a:pt x="70" y="401"/>
                    <a:pt x="70" y="396"/>
                    <a:pt x="70" y="389"/>
                  </a:cubicBezTo>
                  <a:cubicBezTo>
                    <a:pt x="61" y="389"/>
                    <a:pt x="61" y="389"/>
                    <a:pt x="61" y="389"/>
                  </a:cubicBezTo>
                  <a:cubicBezTo>
                    <a:pt x="70" y="390"/>
                    <a:pt x="70" y="390"/>
                    <a:pt x="70" y="390"/>
                  </a:cubicBezTo>
                  <a:cubicBezTo>
                    <a:pt x="70" y="384"/>
                    <a:pt x="71" y="377"/>
                    <a:pt x="71" y="370"/>
                  </a:cubicBezTo>
                  <a:cubicBezTo>
                    <a:pt x="71" y="346"/>
                    <a:pt x="67" y="321"/>
                    <a:pt x="62" y="299"/>
                  </a:cubicBezTo>
                  <a:cubicBezTo>
                    <a:pt x="58" y="277"/>
                    <a:pt x="52" y="259"/>
                    <a:pt x="47" y="248"/>
                  </a:cubicBezTo>
                  <a:cubicBezTo>
                    <a:pt x="47" y="248"/>
                    <a:pt x="47" y="248"/>
                    <a:pt x="47" y="248"/>
                  </a:cubicBezTo>
                  <a:cubicBezTo>
                    <a:pt x="47" y="247"/>
                    <a:pt x="47" y="247"/>
                    <a:pt x="47" y="247"/>
                  </a:cubicBezTo>
                  <a:cubicBezTo>
                    <a:pt x="39" y="233"/>
                    <a:pt x="33" y="219"/>
                    <a:pt x="29" y="206"/>
                  </a:cubicBezTo>
                  <a:cubicBezTo>
                    <a:pt x="24" y="194"/>
                    <a:pt x="22" y="183"/>
                    <a:pt x="20" y="174"/>
                  </a:cubicBezTo>
                  <a:cubicBezTo>
                    <a:pt x="20" y="174"/>
                    <a:pt x="20" y="174"/>
                    <a:pt x="20" y="174"/>
                  </a:cubicBezTo>
                  <a:cubicBezTo>
                    <a:pt x="20" y="174"/>
                    <a:pt x="20" y="174"/>
                    <a:pt x="20" y="174"/>
                  </a:cubicBezTo>
                  <a:cubicBezTo>
                    <a:pt x="19" y="167"/>
                    <a:pt x="18" y="160"/>
                    <a:pt x="18" y="152"/>
                  </a:cubicBezTo>
                  <a:cubicBezTo>
                    <a:pt x="18" y="152"/>
                    <a:pt x="18" y="152"/>
                    <a:pt x="18" y="152"/>
                  </a:cubicBezTo>
                  <a:cubicBezTo>
                    <a:pt x="18" y="152"/>
                    <a:pt x="18" y="152"/>
                    <a:pt x="18" y="152"/>
                  </a:cubicBezTo>
                  <a:cubicBezTo>
                    <a:pt x="18" y="151"/>
                    <a:pt x="18" y="151"/>
                    <a:pt x="18"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8" y="150"/>
                    <a:pt x="18" y="150"/>
                    <a:pt x="18" y="150"/>
                  </a:cubicBezTo>
                  <a:cubicBezTo>
                    <a:pt x="18" y="114"/>
                    <a:pt x="33" y="81"/>
                    <a:pt x="58" y="57"/>
                  </a:cubicBezTo>
                  <a:cubicBezTo>
                    <a:pt x="83" y="33"/>
                    <a:pt x="117" y="18"/>
                    <a:pt x="156" y="18"/>
                  </a:cubicBezTo>
                  <a:lnTo>
                    <a:pt x="15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24" name="Freeform 54"/>
            <p:cNvSpPr>
              <a:spLocks/>
            </p:cNvSpPr>
            <p:nvPr/>
          </p:nvSpPr>
          <p:spPr bwMode="auto">
            <a:xfrm>
              <a:off x="-1791103" y="133654"/>
              <a:ext cx="250825" cy="41275"/>
            </a:xfrm>
            <a:custGeom>
              <a:avLst/>
              <a:gdLst>
                <a:gd name="T0" fmla="*/ 134 w 150"/>
                <a:gd name="T1" fmla="*/ 0 h 25"/>
                <a:gd name="T2" fmla="*/ 16 w 150"/>
                <a:gd name="T3" fmla="*/ 0 h 25"/>
                <a:gd name="T4" fmla="*/ 0 w 150"/>
                <a:gd name="T5" fmla="*/ 6 h 25"/>
                <a:gd name="T6" fmla="*/ 0 w 150"/>
                <a:gd name="T7" fmla="*/ 11 h 25"/>
                <a:gd name="T8" fmla="*/ 16 w 150"/>
                <a:gd name="T9" fmla="*/ 18 h 25"/>
                <a:gd name="T10" fmla="*/ 27 w 150"/>
                <a:gd name="T11" fmla="*/ 18 h 25"/>
                <a:gd name="T12" fmla="*/ 27 w 150"/>
                <a:gd name="T13" fmla="*/ 21 h 25"/>
                <a:gd name="T14" fmla="*/ 38 w 150"/>
                <a:gd name="T15" fmla="*/ 25 h 25"/>
                <a:gd name="T16" fmla="*/ 112 w 150"/>
                <a:gd name="T17" fmla="*/ 25 h 25"/>
                <a:gd name="T18" fmla="*/ 122 w 150"/>
                <a:gd name="T19" fmla="*/ 21 h 25"/>
                <a:gd name="T20" fmla="*/ 122 w 150"/>
                <a:gd name="T21" fmla="*/ 18 h 25"/>
                <a:gd name="T22" fmla="*/ 134 w 150"/>
                <a:gd name="T23" fmla="*/ 18 h 25"/>
                <a:gd name="T24" fmla="*/ 150 w 150"/>
                <a:gd name="T25" fmla="*/ 11 h 25"/>
                <a:gd name="T26" fmla="*/ 150 w 150"/>
                <a:gd name="T27" fmla="*/ 6 h 25"/>
                <a:gd name="T28" fmla="*/ 134 w 150"/>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25">
                  <a:moveTo>
                    <a:pt x="134" y="0"/>
                  </a:moveTo>
                  <a:cubicBezTo>
                    <a:pt x="16" y="0"/>
                    <a:pt x="16" y="0"/>
                    <a:pt x="16" y="0"/>
                  </a:cubicBezTo>
                  <a:cubicBezTo>
                    <a:pt x="7" y="0"/>
                    <a:pt x="0" y="3"/>
                    <a:pt x="0" y="6"/>
                  </a:cubicBezTo>
                  <a:cubicBezTo>
                    <a:pt x="0" y="11"/>
                    <a:pt x="0" y="11"/>
                    <a:pt x="0" y="11"/>
                  </a:cubicBezTo>
                  <a:cubicBezTo>
                    <a:pt x="0" y="15"/>
                    <a:pt x="7" y="18"/>
                    <a:pt x="16" y="18"/>
                  </a:cubicBezTo>
                  <a:cubicBezTo>
                    <a:pt x="27" y="18"/>
                    <a:pt x="27" y="18"/>
                    <a:pt x="27" y="18"/>
                  </a:cubicBezTo>
                  <a:cubicBezTo>
                    <a:pt x="27" y="21"/>
                    <a:pt x="27" y="21"/>
                    <a:pt x="27" y="21"/>
                  </a:cubicBezTo>
                  <a:cubicBezTo>
                    <a:pt x="27" y="23"/>
                    <a:pt x="32" y="25"/>
                    <a:pt x="38" y="25"/>
                  </a:cubicBezTo>
                  <a:cubicBezTo>
                    <a:pt x="112" y="25"/>
                    <a:pt x="112" y="25"/>
                    <a:pt x="112" y="25"/>
                  </a:cubicBezTo>
                  <a:cubicBezTo>
                    <a:pt x="118" y="25"/>
                    <a:pt x="122" y="23"/>
                    <a:pt x="122" y="21"/>
                  </a:cubicBezTo>
                  <a:cubicBezTo>
                    <a:pt x="122" y="18"/>
                    <a:pt x="122" y="18"/>
                    <a:pt x="122" y="18"/>
                  </a:cubicBezTo>
                  <a:cubicBezTo>
                    <a:pt x="134" y="18"/>
                    <a:pt x="134" y="18"/>
                    <a:pt x="134" y="18"/>
                  </a:cubicBezTo>
                  <a:cubicBezTo>
                    <a:pt x="143" y="18"/>
                    <a:pt x="150" y="15"/>
                    <a:pt x="150" y="11"/>
                  </a:cubicBezTo>
                  <a:cubicBezTo>
                    <a:pt x="150" y="6"/>
                    <a:pt x="150" y="6"/>
                    <a:pt x="150" y="6"/>
                  </a:cubicBezTo>
                  <a:cubicBezTo>
                    <a:pt x="150" y="3"/>
                    <a:pt x="143" y="0"/>
                    <a:pt x="1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25" name="Freeform 55"/>
            <p:cNvSpPr>
              <a:spLocks/>
            </p:cNvSpPr>
            <p:nvPr/>
          </p:nvSpPr>
          <p:spPr bwMode="auto">
            <a:xfrm>
              <a:off x="-1708553" y="-521983"/>
              <a:ext cx="82550" cy="327025"/>
            </a:xfrm>
            <a:custGeom>
              <a:avLst/>
              <a:gdLst>
                <a:gd name="T0" fmla="*/ 32 w 49"/>
                <a:gd name="T1" fmla="*/ 195 h 196"/>
                <a:gd name="T2" fmla="*/ 49 w 49"/>
                <a:gd name="T3" fmla="*/ 4 h 196"/>
                <a:gd name="T4" fmla="*/ 40 w 49"/>
                <a:gd name="T5" fmla="*/ 0 h 196"/>
                <a:gd name="T6" fmla="*/ 6 w 49"/>
                <a:gd name="T7" fmla="*/ 6 h 196"/>
                <a:gd name="T8" fmla="*/ 0 w 49"/>
                <a:gd name="T9" fmla="*/ 18 h 196"/>
                <a:gd name="T10" fmla="*/ 18 w 49"/>
                <a:gd name="T11" fmla="*/ 192 h 196"/>
                <a:gd name="T12" fmla="*/ 32 w 49"/>
                <a:gd name="T13" fmla="*/ 195 h 196"/>
              </a:gdLst>
              <a:ahLst/>
              <a:cxnLst>
                <a:cxn ang="0">
                  <a:pos x="T0" y="T1"/>
                </a:cxn>
                <a:cxn ang="0">
                  <a:pos x="T2" y="T3"/>
                </a:cxn>
                <a:cxn ang="0">
                  <a:pos x="T4" y="T5"/>
                </a:cxn>
                <a:cxn ang="0">
                  <a:pos x="T6" y="T7"/>
                </a:cxn>
                <a:cxn ang="0">
                  <a:pos x="T8" y="T9"/>
                </a:cxn>
                <a:cxn ang="0">
                  <a:pos x="T10" y="T11"/>
                </a:cxn>
                <a:cxn ang="0">
                  <a:pos x="T12" y="T13"/>
                </a:cxn>
              </a:cxnLst>
              <a:rect l="0" t="0" r="r" b="b"/>
              <a:pathLst>
                <a:path w="49" h="196">
                  <a:moveTo>
                    <a:pt x="32" y="195"/>
                  </a:moveTo>
                  <a:cubicBezTo>
                    <a:pt x="38" y="127"/>
                    <a:pt x="49" y="15"/>
                    <a:pt x="49" y="4"/>
                  </a:cubicBezTo>
                  <a:cubicBezTo>
                    <a:pt x="48" y="2"/>
                    <a:pt x="43" y="0"/>
                    <a:pt x="40" y="0"/>
                  </a:cubicBezTo>
                  <a:cubicBezTo>
                    <a:pt x="34" y="0"/>
                    <a:pt x="13" y="4"/>
                    <a:pt x="6" y="6"/>
                  </a:cubicBezTo>
                  <a:cubicBezTo>
                    <a:pt x="3" y="8"/>
                    <a:pt x="0" y="14"/>
                    <a:pt x="0" y="18"/>
                  </a:cubicBezTo>
                  <a:cubicBezTo>
                    <a:pt x="2" y="37"/>
                    <a:pt x="12" y="130"/>
                    <a:pt x="18" y="192"/>
                  </a:cubicBezTo>
                  <a:cubicBezTo>
                    <a:pt x="19" y="194"/>
                    <a:pt x="31" y="196"/>
                    <a:pt x="32"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26" name="Freeform 56"/>
            <p:cNvSpPr>
              <a:spLocks/>
            </p:cNvSpPr>
            <p:nvPr/>
          </p:nvSpPr>
          <p:spPr bwMode="auto">
            <a:xfrm>
              <a:off x="-1706965" y="-128283"/>
              <a:ext cx="84138" cy="84138"/>
            </a:xfrm>
            <a:custGeom>
              <a:avLst/>
              <a:gdLst>
                <a:gd name="T0" fmla="*/ 26 w 50"/>
                <a:gd name="T1" fmla="*/ 0 h 50"/>
                <a:gd name="T2" fmla="*/ 7 w 50"/>
                <a:gd name="T3" fmla="*/ 7 h 50"/>
                <a:gd name="T4" fmla="*/ 0 w 50"/>
                <a:gd name="T5" fmla="*/ 25 h 50"/>
                <a:gd name="T6" fmla="*/ 6 w 50"/>
                <a:gd name="T7" fmla="*/ 44 h 50"/>
                <a:gd name="T8" fmla="*/ 23 w 50"/>
                <a:gd name="T9" fmla="*/ 50 h 50"/>
                <a:gd name="T10" fmla="*/ 43 w 50"/>
                <a:gd name="T11" fmla="*/ 43 h 50"/>
                <a:gd name="T12" fmla="*/ 50 w 50"/>
                <a:gd name="T13" fmla="*/ 25 h 50"/>
                <a:gd name="T14" fmla="*/ 42 w 50"/>
                <a:gd name="T15" fmla="*/ 6 h 50"/>
                <a:gd name="T16" fmla="*/ 26 w 50"/>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0">
                  <a:moveTo>
                    <a:pt x="26" y="0"/>
                  </a:moveTo>
                  <a:cubicBezTo>
                    <a:pt x="20" y="0"/>
                    <a:pt x="12" y="2"/>
                    <a:pt x="7" y="7"/>
                  </a:cubicBezTo>
                  <a:cubicBezTo>
                    <a:pt x="2" y="12"/>
                    <a:pt x="0" y="19"/>
                    <a:pt x="0" y="25"/>
                  </a:cubicBezTo>
                  <a:cubicBezTo>
                    <a:pt x="0" y="33"/>
                    <a:pt x="2" y="39"/>
                    <a:pt x="6" y="44"/>
                  </a:cubicBezTo>
                  <a:cubicBezTo>
                    <a:pt x="11" y="49"/>
                    <a:pt x="18" y="50"/>
                    <a:pt x="23" y="50"/>
                  </a:cubicBezTo>
                  <a:cubicBezTo>
                    <a:pt x="31" y="50"/>
                    <a:pt x="38" y="48"/>
                    <a:pt x="43" y="43"/>
                  </a:cubicBezTo>
                  <a:cubicBezTo>
                    <a:pt x="48" y="38"/>
                    <a:pt x="50" y="29"/>
                    <a:pt x="50" y="25"/>
                  </a:cubicBezTo>
                  <a:cubicBezTo>
                    <a:pt x="50" y="19"/>
                    <a:pt x="48" y="12"/>
                    <a:pt x="42" y="6"/>
                  </a:cubicBezTo>
                  <a:cubicBezTo>
                    <a:pt x="38" y="2"/>
                    <a:pt x="31" y="0"/>
                    <a:pt x="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27" name="Freeform 57"/>
            <p:cNvSpPr>
              <a:spLocks/>
            </p:cNvSpPr>
            <p:nvPr/>
          </p:nvSpPr>
          <p:spPr bwMode="auto">
            <a:xfrm>
              <a:off x="-1686328" y="-910921"/>
              <a:ext cx="42863" cy="160338"/>
            </a:xfrm>
            <a:custGeom>
              <a:avLst/>
              <a:gdLst>
                <a:gd name="T0" fmla="*/ 0 w 27"/>
                <a:gd name="T1" fmla="*/ 0 h 101"/>
                <a:gd name="T2" fmla="*/ 0 w 27"/>
                <a:gd name="T3" fmla="*/ 101 h 101"/>
                <a:gd name="T4" fmla="*/ 27 w 27"/>
                <a:gd name="T5" fmla="*/ 101 h 101"/>
                <a:gd name="T6" fmla="*/ 26 w 27"/>
                <a:gd name="T7" fmla="*/ 0 h 101"/>
                <a:gd name="T8" fmla="*/ 0 w 27"/>
                <a:gd name="T9" fmla="*/ 0 h 101"/>
              </a:gdLst>
              <a:ahLst/>
              <a:cxnLst>
                <a:cxn ang="0">
                  <a:pos x="T0" y="T1"/>
                </a:cxn>
                <a:cxn ang="0">
                  <a:pos x="T2" y="T3"/>
                </a:cxn>
                <a:cxn ang="0">
                  <a:pos x="T4" y="T5"/>
                </a:cxn>
                <a:cxn ang="0">
                  <a:pos x="T6" y="T7"/>
                </a:cxn>
                <a:cxn ang="0">
                  <a:pos x="T8" y="T9"/>
                </a:cxn>
              </a:cxnLst>
              <a:rect l="0" t="0" r="r" b="b"/>
              <a:pathLst>
                <a:path w="27" h="101">
                  <a:moveTo>
                    <a:pt x="0" y="0"/>
                  </a:moveTo>
                  <a:lnTo>
                    <a:pt x="0" y="101"/>
                  </a:lnTo>
                  <a:lnTo>
                    <a:pt x="27" y="101"/>
                  </a:lnTo>
                  <a:lnTo>
                    <a:pt x="2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28" name="Freeform 58"/>
            <p:cNvSpPr>
              <a:spLocks/>
            </p:cNvSpPr>
            <p:nvPr/>
          </p:nvSpPr>
          <p:spPr bwMode="auto">
            <a:xfrm>
              <a:off x="-1499003" y="-839483"/>
              <a:ext cx="123825" cy="160338"/>
            </a:xfrm>
            <a:custGeom>
              <a:avLst/>
              <a:gdLst>
                <a:gd name="T0" fmla="*/ 0 w 78"/>
                <a:gd name="T1" fmla="*/ 85 h 101"/>
                <a:gd name="T2" fmla="*/ 22 w 78"/>
                <a:gd name="T3" fmla="*/ 101 h 101"/>
                <a:gd name="T4" fmla="*/ 78 w 78"/>
                <a:gd name="T5" fmla="*/ 15 h 101"/>
                <a:gd name="T6" fmla="*/ 56 w 78"/>
                <a:gd name="T7" fmla="*/ 0 h 101"/>
                <a:gd name="T8" fmla="*/ 0 w 78"/>
                <a:gd name="T9" fmla="*/ 85 h 101"/>
              </a:gdLst>
              <a:ahLst/>
              <a:cxnLst>
                <a:cxn ang="0">
                  <a:pos x="T0" y="T1"/>
                </a:cxn>
                <a:cxn ang="0">
                  <a:pos x="T2" y="T3"/>
                </a:cxn>
                <a:cxn ang="0">
                  <a:pos x="T4" y="T5"/>
                </a:cxn>
                <a:cxn ang="0">
                  <a:pos x="T6" y="T7"/>
                </a:cxn>
                <a:cxn ang="0">
                  <a:pos x="T8" y="T9"/>
                </a:cxn>
              </a:cxnLst>
              <a:rect l="0" t="0" r="r" b="b"/>
              <a:pathLst>
                <a:path w="78" h="101">
                  <a:moveTo>
                    <a:pt x="0" y="85"/>
                  </a:moveTo>
                  <a:lnTo>
                    <a:pt x="22" y="101"/>
                  </a:lnTo>
                  <a:lnTo>
                    <a:pt x="78" y="15"/>
                  </a:lnTo>
                  <a:lnTo>
                    <a:pt x="56" y="0"/>
                  </a:lnTo>
                  <a:lnTo>
                    <a:pt x="0"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29" name="Freeform 59"/>
            <p:cNvSpPr>
              <a:spLocks/>
            </p:cNvSpPr>
            <p:nvPr/>
          </p:nvSpPr>
          <p:spPr bwMode="auto">
            <a:xfrm>
              <a:off x="-1368828" y="-626758"/>
              <a:ext cx="163513" cy="103188"/>
            </a:xfrm>
            <a:custGeom>
              <a:avLst/>
              <a:gdLst>
                <a:gd name="T0" fmla="*/ 0 w 103"/>
                <a:gd name="T1" fmla="*/ 40 h 65"/>
                <a:gd name="T2" fmla="*/ 11 w 103"/>
                <a:gd name="T3" fmla="*/ 65 h 65"/>
                <a:gd name="T4" fmla="*/ 103 w 103"/>
                <a:gd name="T5" fmla="*/ 25 h 65"/>
                <a:gd name="T6" fmla="*/ 93 w 103"/>
                <a:gd name="T7" fmla="*/ 0 h 65"/>
                <a:gd name="T8" fmla="*/ 0 w 103"/>
                <a:gd name="T9" fmla="*/ 40 h 65"/>
              </a:gdLst>
              <a:ahLst/>
              <a:cxnLst>
                <a:cxn ang="0">
                  <a:pos x="T0" y="T1"/>
                </a:cxn>
                <a:cxn ang="0">
                  <a:pos x="T2" y="T3"/>
                </a:cxn>
                <a:cxn ang="0">
                  <a:pos x="T4" y="T5"/>
                </a:cxn>
                <a:cxn ang="0">
                  <a:pos x="T6" y="T7"/>
                </a:cxn>
                <a:cxn ang="0">
                  <a:pos x="T8" y="T9"/>
                </a:cxn>
              </a:cxnLst>
              <a:rect l="0" t="0" r="r" b="b"/>
              <a:pathLst>
                <a:path w="103" h="65">
                  <a:moveTo>
                    <a:pt x="0" y="40"/>
                  </a:moveTo>
                  <a:lnTo>
                    <a:pt x="11" y="65"/>
                  </a:lnTo>
                  <a:lnTo>
                    <a:pt x="103" y="25"/>
                  </a:lnTo>
                  <a:lnTo>
                    <a:pt x="93" y="0"/>
                  </a:lnTo>
                  <a:lnTo>
                    <a:pt x="0"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30" name="Freeform 60"/>
            <p:cNvSpPr>
              <a:spLocks/>
            </p:cNvSpPr>
            <p:nvPr/>
          </p:nvSpPr>
          <p:spPr bwMode="auto">
            <a:xfrm>
              <a:off x="-1345015" y="-374346"/>
              <a:ext cx="165100" cy="71438"/>
            </a:xfrm>
            <a:custGeom>
              <a:avLst/>
              <a:gdLst>
                <a:gd name="T0" fmla="*/ 0 w 104"/>
                <a:gd name="T1" fmla="*/ 27 h 45"/>
                <a:gd name="T2" fmla="*/ 100 w 104"/>
                <a:gd name="T3" fmla="*/ 45 h 45"/>
                <a:gd name="T4" fmla="*/ 104 w 104"/>
                <a:gd name="T5" fmla="*/ 18 h 45"/>
                <a:gd name="T6" fmla="*/ 5 w 104"/>
                <a:gd name="T7" fmla="*/ 0 h 45"/>
                <a:gd name="T8" fmla="*/ 0 w 104"/>
                <a:gd name="T9" fmla="*/ 27 h 45"/>
              </a:gdLst>
              <a:ahLst/>
              <a:cxnLst>
                <a:cxn ang="0">
                  <a:pos x="T0" y="T1"/>
                </a:cxn>
                <a:cxn ang="0">
                  <a:pos x="T2" y="T3"/>
                </a:cxn>
                <a:cxn ang="0">
                  <a:pos x="T4" y="T5"/>
                </a:cxn>
                <a:cxn ang="0">
                  <a:pos x="T6" y="T7"/>
                </a:cxn>
                <a:cxn ang="0">
                  <a:pos x="T8" y="T9"/>
                </a:cxn>
              </a:cxnLst>
              <a:rect l="0" t="0" r="r" b="b"/>
              <a:pathLst>
                <a:path w="104" h="45">
                  <a:moveTo>
                    <a:pt x="0" y="27"/>
                  </a:moveTo>
                  <a:lnTo>
                    <a:pt x="100" y="45"/>
                  </a:lnTo>
                  <a:lnTo>
                    <a:pt x="104" y="18"/>
                  </a:lnTo>
                  <a:lnTo>
                    <a:pt x="5" y="0"/>
                  </a:lnTo>
                  <a:lnTo>
                    <a:pt x="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31" name="Freeform 61"/>
            <p:cNvSpPr>
              <a:spLocks/>
            </p:cNvSpPr>
            <p:nvPr/>
          </p:nvSpPr>
          <p:spPr bwMode="auto">
            <a:xfrm>
              <a:off x="-1960965" y="-839483"/>
              <a:ext cx="123825" cy="160338"/>
            </a:xfrm>
            <a:custGeom>
              <a:avLst/>
              <a:gdLst>
                <a:gd name="T0" fmla="*/ 0 w 78"/>
                <a:gd name="T1" fmla="*/ 15 h 101"/>
                <a:gd name="T2" fmla="*/ 56 w 78"/>
                <a:gd name="T3" fmla="*/ 101 h 101"/>
                <a:gd name="T4" fmla="*/ 78 w 78"/>
                <a:gd name="T5" fmla="*/ 85 h 101"/>
                <a:gd name="T6" fmla="*/ 22 w 78"/>
                <a:gd name="T7" fmla="*/ 0 h 101"/>
                <a:gd name="T8" fmla="*/ 0 w 78"/>
                <a:gd name="T9" fmla="*/ 15 h 101"/>
              </a:gdLst>
              <a:ahLst/>
              <a:cxnLst>
                <a:cxn ang="0">
                  <a:pos x="T0" y="T1"/>
                </a:cxn>
                <a:cxn ang="0">
                  <a:pos x="T2" y="T3"/>
                </a:cxn>
                <a:cxn ang="0">
                  <a:pos x="T4" y="T5"/>
                </a:cxn>
                <a:cxn ang="0">
                  <a:pos x="T6" y="T7"/>
                </a:cxn>
                <a:cxn ang="0">
                  <a:pos x="T8" y="T9"/>
                </a:cxn>
              </a:cxnLst>
              <a:rect l="0" t="0" r="r" b="b"/>
              <a:pathLst>
                <a:path w="78" h="101">
                  <a:moveTo>
                    <a:pt x="0" y="15"/>
                  </a:moveTo>
                  <a:lnTo>
                    <a:pt x="56" y="101"/>
                  </a:lnTo>
                  <a:lnTo>
                    <a:pt x="78" y="85"/>
                  </a:lnTo>
                  <a:lnTo>
                    <a:pt x="22"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32" name="Freeform 62"/>
            <p:cNvSpPr>
              <a:spLocks/>
            </p:cNvSpPr>
            <p:nvPr/>
          </p:nvSpPr>
          <p:spPr bwMode="auto">
            <a:xfrm>
              <a:off x="-2132415" y="-626758"/>
              <a:ext cx="163513" cy="103188"/>
            </a:xfrm>
            <a:custGeom>
              <a:avLst/>
              <a:gdLst>
                <a:gd name="T0" fmla="*/ 0 w 103"/>
                <a:gd name="T1" fmla="*/ 25 h 65"/>
                <a:gd name="T2" fmla="*/ 93 w 103"/>
                <a:gd name="T3" fmla="*/ 65 h 65"/>
                <a:gd name="T4" fmla="*/ 103 w 103"/>
                <a:gd name="T5" fmla="*/ 40 h 65"/>
                <a:gd name="T6" fmla="*/ 11 w 103"/>
                <a:gd name="T7" fmla="*/ 0 h 65"/>
                <a:gd name="T8" fmla="*/ 0 w 103"/>
                <a:gd name="T9" fmla="*/ 25 h 65"/>
              </a:gdLst>
              <a:ahLst/>
              <a:cxnLst>
                <a:cxn ang="0">
                  <a:pos x="T0" y="T1"/>
                </a:cxn>
                <a:cxn ang="0">
                  <a:pos x="T2" y="T3"/>
                </a:cxn>
                <a:cxn ang="0">
                  <a:pos x="T4" y="T5"/>
                </a:cxn>
                <a:cxn ang="0">
                  <a:pos x="T6" y="T7"/>
                </a:cxn>
                <a:cxn ang="0">
                  <a:pos x="T8" y="T9"/>
                </a:cxn>
              </a:cxnLst>
              <a:rect l="0" t="0" r="r" b="b"/>
              <a:pathLst>
                <a:path w="103" h="65">
                  <a:moveTo>
                    <a:pt x="0" y="25"/>
                  </a:moveTo>
                  <a:lnTo>
                    <a:pt x="93" y="65"/>
                  </a:lnTo>
                  <a:lnTo>
                    <a:pt x="103" y="40"/>
                  </a:lnTo>
                  <a:lnTo>
                    <a:pt x="11" y="0"/>
                  </a:lnTo>
                  <a:lnTo>
                    <a:pt x="0"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33" name="Freeform 63"/>
            <p:cNvSpPr>
              <a:spLocks/>
            </p:cNvSpPr>
            <p:nvPr/>
          </p:nvSpPr>
          <p:spPr bwMode="auto">
            <a:xfrm>
              <a:off x="-2157815" y="-374346"/>
              <a:ext cx="166688" cy="71438"/>
            </a:xfrm>
            <a:custGeom>
              <a:avLst/>
              <a:gdLst>
                <a:gd name="T0" fmla="*/ 0 w 105"/>
                <a:gd name="T1" fmla="*/ 18 h 45"/>
                <a:gd name="T2" fmla="*/ 4 w 105"/>
                <a:gd name="T3" fmla="*/ 45 h 45"/>
                <a:gd name="T4" fmla="*/ 105 w 105"/>
                <a:gd name="T5" fmla="*/ 27 h 45"/>
                <a:gd name="T6" fmla="*/ 99 w 105"/>
                <a:gd name="T7" fmla="*/ 0 h 45"/>
                <a:gd name="T8" fmla="*/ 0 w 105"/>
                <a:gd name="T9" fmla="*/ 18 h 45"/>
              </a:gdLst>
              <a:ahLst/>
              <a:cxnLst>
                <a:cxn ang="0">
                  <a:pos x="T0" y="T1"/>
                </a:cxn>
                <a:cxn ang="0">
                  <a:pos x="T2" y="T3"/>
                </a:cxn>
                <a:cxn ang="0">
                  <a:pos x="T4" y="T5"/>
                </a:cxn>
                <a:cxn ang="0">
                  <a:pos x="T6" y="T7"/>
                </a:cxn>
                <a:cxn ang="0">
                  <a:pos x="T8" y="T9"/>
                </a:cxn>
              </a:cxnLst>
              <a:rect l="0" t="0" r="r" b="b"/>
              <a:pathLst>
                <a:path w="105" h="45">
                  <a:moveTo>
                    <a:pt x="0" y="18"/>
                  </a:moveTo>
                  <a:lnTo>
                    <a:pt x="4" y="45"/>
                  </a:lnTo>
                  <a:lnTo>
                    <a:pt x="105" y="27"/>
                  </a:lnTo>
                  <a:lnTo>
                    <a:pt x="99"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34" name="Oval 64"/>
            <p:cNvSpPr>
              <a:spLocks noChangeArrowheads="1"/>
            </p:cNvSpPr>
            <p:nvPr/>
          </p:nvSpPr>
          <p:spPr bwMode="auto">
            <a:xfrm>
              <a:off x="-2791228" y="401942"/>
              <a:ext cx="503238" cy="5857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35" name="Freeform 65"/>
            <p:cNvSpPr>
              <a:spLocks/>
            </p:cNvSpPr>
            <p:nvPr/>
          </p:nvSpPr>
          <p:spPr bwMode="auto">
            <a:xfrm>
              <a:off x="-3107140" y="1032180"/>
              <a:ext cx="946150" cy="566738"/>
            </a:xfrm>
            <a:custGeom>
              <a:avLst/>
              <a:gdLst>
                <a:gd name="T0" fmla="*/ 337 w 565"/>
                <a:gd name="T1" fmla="*/ 285 h 338"/>
                <a:gd name="T2" fmla="*/ 242 w 565"/>
                <a:gd name="T3" fmla="*/ 0 h 338"/>
                <a:gd name="T4" fmla="*/ 0 w 565"/>
                <a:gd name="T5" fmla="*/ 338 h 338"/>
                <a:gd name="T6" fmla="*/ 430 w 565"/>
                <a:gd name="T7" fmla="*/ 338 h 338"/>
                <a:gd name="T8" fmla="*/ 565 w 565"/>
                <a:gd name="T9" fmla="*/ 44 h 338"/>
                <a:gd name="T10" fmla="*/ 436 w 565"/>
                <a:gd name="T11" fmla="*/ 0 h 338"/>
                <a:gd name="T12" fmla="*/ 337 w 565"/>
                <a:gd name="T13" fmla="*/ 285 h 338"/>
              </a:gdLst>
              <a:ahLst/>
              <a:cxnLst>
                <a:cxn ang="0">
                  <a:pos x="T0" y="T1"/>
                </a:cxn>
                <a:cxn ang="0">
                  <a:pos x="T2" y="T3"/>
                </a:cxn>
                <a:cxn ang="0">
                  <a:pos x="T4" y="T5"/>
                </a:cxn>
                <a:cxn ang="0">
                  <a:pos x="T6" y="T7"/>
                </a:cxn>
                <a:cxn ang="0">
                  <a:pos x="T8" y="T9"/>
                </a:cxn>
                <a:cxn ang="0">
                  <a:pos x="T10" y="T11"/>
                </a:cxn>
                <a:cxn ang="0">
                  <a:pos x="T12" y="T13"/>
                </a:cxn>
              </a:cxnLst>
              <a:rect l="0" t="0" r="r" b="b"/>
              <a:pathLst>
                <a:path w="565" h="338">
                  <a:moveTo>
                    <a:pt x="337" y="285"/>
                  </a:moveTo>
                  <a:cubicBezTo>
                    <a:pt x="242" y="0"/>
                    <a:pt x="242" y="0"/>
                    <a:pt x="242" y="0"/>
                  </a:cubicBezTo>
                  <a:cubicBezTo>
                    <a:pt x="86" y="0"/>
                    <a:pt x="0" y="151"/>
                    <a:pt x="0" y="338"/>
                  </a:cubicBezTo>
                  <a:cubicBezTo>
                    <a:pt x="430" y="338"/>
                    <a:pt x="430" y="338"/>
                    <a:pt x="430" y="338"/>
                  </a:cubicBezTo>
                  <a:cubicBezTo>
                    <a:pt x="442" y="212"/>
                    <a:pt x="488" y="105"/>
                    <a:pt x="565" y="44"/>
                  </a:cubicBezTo>
                  <a:cubicBezTo>
                    <a:pt x="530" y="17"/>
                    <a:pt x="487" y="0"/>
                    <a:pt x="436" y="0"/>
                  </a:cubicBezTo>
                  <a:lnTo>
                    <a:pt x="33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36" name="Freeform 66"/>
            <p:cNvSpPr>
              <a:spLocks/>
            </p:cNvSpPr>
            <p:nvPr/>
          </p:nvSpPr>
          <p:spPr bwMode="auto">
            <a:xfrm>
              <a:off x="-2624540" y="1030592"/>
              <a:ext cx="169863" cy="357188"/>
            </a:xfrm>
            <a:custGeom>
              <a:avLst/>
              <a:gdLst>
                <a:gd name="T0" fmla="*/ 0 w 107"/>
                <a:gd name="T1" fmla="*/ 56 h 225"/>
                <a:gd name="T2" fmla="*/ 54 w 107"/>
                <a:gd name="T3" fmla="*/ 225 h 225"/>
                <a:gd name="T4" fmla="*/ 107 w 107"/>
                <a:gd name="T5" fmla="*/ 56 h 225"/>
                <a:gd name="T6" fmla="*/ 54 w 107"/>
                <a:gd name="T7" fmla="*/ 0 h 225"/>
                <a:gd name="T8" fmla="*/ 0 w 107"/>
                <a:gd name="T9" fmla="*/ 56 h 225"/>
              </a:gdLst>
              <a:ahLst/>
              <a:cxnLst>
                <a:cxn ang="0">
                  <a:pos x="T0" y="T1"/>
                </a:cxn>
                <a:cxn ang="0">
                  <a:pos x="T2" y="T3"/>
                </a:cxn>
                <a:cxn ang="0">
                  <a:pos x="T4" y="T5"/>
                </a:cxn>
                <a:cxn ang="0">
                  <a:pos x="T6" y="T7"/>
                </a:cxn>
                <a:cxn ang="0">
                  <a:pos x="T8" y="T9"/>
                </a:cxn>
              </a:cxnLst>
              <a:rect l="0" t="0" r="r" b="b"/>
              <a:pathLst>
                <a:path w="107" h="225">
                  <a:moveTo>
                    <a:pt x="0" y="56"/>
                  </a:moveTo>
                  <a:lnTo>
                    <a:pt x="54" y="225"/>
                  </a:lnTo>
                  <a:lnTo>
                    <a:pt x="107" y="56"/>
                  </a:lnTo>
                  <a:lnTo>
                    <a:pt x="54" y="0"/>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37" name="Oval 67"/>
            <p:cNvSpPr>
              <a:spLocks noChangeArrowheads="1"/>
            </p:cNvSpPr>
            <p:nvPr/>
          </p:nvSpPr>
          <p:spPr bwMode="auto">
            <a:xfrm>
              <a:off x="-1030690" y="401942"/>
              <a:ext cx="504825" cy="5857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38" name="Freeform 68"/>
            <p:cNvSpPr>
              <a:spLocks/>
            </p:cNvSpPr>
            <p:nvPr/>
          </p:nvSpPr>
          <p:spPr bwMode="auto">
            <a:xfrm>
              <a:off x="-1157690" y="1032180"/>
              <a:ext cx="947738" cy="566738"/>
            </a:xfrm>
            <a:custGeom>
              <a:avLst/>
              <a:gdLst>
                <a:gd name="T0" fmla="*/ 323 w 566"/>
                <a:gd name="T1" fmla="*/ 0 h 338"/>
                <a:gd name="T2" fmla="*/ 229 w 566"/>
                <a:gd name="T3" fmla="*/ 285 h 338"/>
                <a:gd name="T4" fmla="*/ 130 w 566"/>
                <a:gd name="T5" fmla="*/ 0 h 338"/>
                <a:gd name="T6" fmla="*/ 0 w 566"/>
                <a:gd name="T7" fmla="*/ 44 h 338"/>
                <a:gd name="T8" fmla="*/ 136 w 566"/>
                <a:gd name="T9" fmla="*/ 338 h 338"/>
                <a:gd name="T10" fmla="*/ 566 w 566"/>
                <a:gd name="T11" fmla="*/ 338 h 338"/>
                <a:gd name="T12" fmla="*/ 323 w 566"/>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566" h="338">
                  <a:moveTo>
                    <a:pt x="323" y="0"/>
                  </a:moveTo>
                  <a:cubicBezTo>
                    <a:pt x="229" y="285"/>
                    <a:pt x="229" y="285"/>
                    <a:pt x="229" y="285"/>
                  </a:cubicBezTo>
                  <a:cubicBezTo>
                    <a:pt x="130" y="0"/>
                    <a:pt x="130" y="0"/>
                    <a:pt x="130" y="0"/>
                  </a:cubicBezTo>
                  <a:cubicBezTo>
                    <a:pt x="79" y="0"/>
                    <a:pt x="36" y="17"/>
                    <a:pt x="0" y="44"/>
                  </a:cubicBezTo>
                  <a:cubicBezTo>
                    <a:pt x="77" y="105"/>
                    <a:pt x="124" y="212"/>
                    <a:pt x="136" y="338"/>
                  </a:cubicBezTo>
                  <a:cubicBezTo>
                    <a:pt x="566" y="338"/>
                    <a:pt x="566" y="338"/>
                    <a:pt x="566" y="338"/>
                  </a:cubicBezTo>
                  <a:cubicBezTo>
                    <a:pt x="566" y="151"/>
                    <a:pt x="480" y="0"/>
                    <a:pt x="3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39" name="Freeform 69"/>
            <p:cNvSpPr>
              <a:spLocks/>
            </p:cNvSpPr>
            <p:nvPr/>
          </p:nvSpPr>
          <p:spPr bwMode="auto">
            <a:xfrm>
              <a:off x="-862415" y="1030592"/>
              <a:ext cx="169863" cy="357188"/>
            </a:xfrm>
            <a:custGeom>
              <a:avLst/>
              <a:gdLst>
                <a:gd name="T0" fmla="*/ 0 w 107"/>
                <a:gd name="T1" fmla="*/ 56 h 225"/>
                <a:gd name="T2" fmla="*/ 53 w 107"/>
                <a:gd name="T3" fmla="*/ 225 h 225"/>
                <a:gd name="T4" fmla="*/ 107 w 107"/>
                <a:gd name="T5" fmla="*/ 56 h 225"/>
                <a:gd name="T6" fmla="*/ 53 w 107"/>
                <a:gd name="T7" fmla="*/ 0 h 225"/>
                <a:gd name="T8" fmla="*/ 0 w 107"/>
                <a:gd name="T9" fmla="*/ 56 h 225"/>
              </a:gdLst>
              <a:ahLst/>
              <a:cxnLst>
                <a:cxn ang="0">
                  <a:pos x="T0" y="T1"/>
                </a:cxn>
                <a:cxn ang="0">
                  <a:pos x="T2" y="T3"/>
                </a:cxn>
                <a:cxn ang="0">
                  <a:pos x="T4" y="T5"/>
                </a:cxn>
                <a:cxn ang="0">
                  <a:pos x="T6" y="T7"/>
                </a:cxn>
                <a:cxn ang="0">
                  <a:pos x="T8" y="T9"/>
                </a:cxn>
              </a:cxnLst>
              <a:rect l="0" t="0" r="r" b="b"/>
              <a:pathLst>
                <a:path w="107" h="225">
                  <a:moveTo>
                    <a:pt x="0" y="56"/>
                  </a:moveTo>
                  <a:lnTo>
                    <a:pt x="53" y="225"/>
                  </a:lnTo>
                  <a:lnTo>
                    <a:pt x="107" y="56"/>
                  </a:lnTo>
                  <a:lnTo>
                    <a:pt x="53" y="0"/>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40" name="Oval 70"/>
            <p:cNvSpPr>
              <a:spLocks noChangeArrowheads="1"/>
            </p:cNvSpPr>
            <p:nvPr/>
          </p:nvSpPr>
          <p:spPr bwMode="auto">
            <a:xfrm>
              <a:off x="-1965728" y="281292"/>
              <a:ext cx="614363" cy="7127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41" name="Freeform 71"/>
            <p:cNvSpPr>
              <a:spLocks/>
            </p:cNvSpPr>
            <p:nvPr/>
          </p:nvSpPr>
          <p:spPr bwMode="auto">
            <a:xfrm>
              <a:off x="-2351490" y="1051230"/>
              <a:ext cx="1385888" cy="688975"/>
            </a:xfrm>
            <a:custGeom>
              <a:avLst/>
              <a:gdLst>
                <a:gd name="T0" fmla="*/ 532 w 828"/>
                <a:gd name="T1" fmla="*/ 0 h 412"/>
                <a:gd name="T2" fmla="*/ 411 w 828"/>
                <a:gd name="T3" fmla="*/ 347 h 412"/>
                <a:gd name="T4" fmla="*/ 296 w 828"/>
                <a:gd name="T5" fmla="*/ 0 h 412"/>
                <a:gd name="T6" fmla="*/ 138 w 828"/>
                <a:gd name="T7" fmla="*/ 53 h 412"/>
                <a:gd name="T8" fmla="*/ 3 w 828"/>
                <a:gd name="T9" fmla="*/ 346 h 412"/>
                <a:gd name="T10" fmla="*/ 0 w 828"/>
                <a:gd name="T11" fmla="*/ 412 h 412"/>
                <a:gd name="T12" fmla="*/ 828 w 828"/>
                <a:gd name="T13" fmla="*/ 412 h 412"/>
                <a:gd name="T14" fmla="*/ 532 w 828"/>
                <a:gd name="T15" fmla="*/ 0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8" h="412">
                  <a:moveTo>
                    <a:pt x="532" y="0"/>
                  </a:moveTo>
                  <a:cubicBezTo>
                    <a:pt x="411" y="347"/>
                    <a:pt x="411" y="347"/>
                    <a:pt x="411" y="347"/>
                  </a:cubicBezTo>
                  <a:cubicBezTo>
                    <a:pt x="296" y="0"/>
                    <a:pt x="296" y="0"/>
                    <a:pt x="296" y="0"/>
                  </a:cubicBezTo>
                  <a:cubicBezTo>
                    <a:pt x="234" y="0"/>
                    <a:pt x="181" y="19"/>
                    <a:pt x="138" y="53"/>
                  </a:cubicBezTo>
                  <a:cubicBezTo>
                    <a:pt x="61" y="114"/>
                    <a:pt x="15" y="221"/>
                    <a:pt x="3" y="346"/>
                  </a:cubicBezTo>
                  <a:cubicBezTo>
                    <a:pt x="1" y="368"/>
                    <a:pt x="0" y="389"/>
                    <a:pt x="0" y="412"/>
                  </a:cubicBezTo>
                  <a:cubicBezTo>
                    <a:pt x="828" y="412"/>
                    <a:pt x="828" y="412"/>
                    <a:pt x="828" y="412"/>
                  </a:cubicBezTo>
                  <a:cubicBezTo>
                    <a:pt x="828" y="184"/>
                    <a:pt x="723" y="0"/>
                    <a:pt x="5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42" name="Freeform 72"/>
            <p:cNvSpPr>
              <a:spLocks/>
            </p:cNvSpPr>
            <p:nvPr/>
          </p:nvSpPr>
          <p:spPr bwMode="auto">
            <a:xfrm>
              <a:off x="-1762528" y="1048055"/>
              <a:ext cx="207963" cy="436563"/>
            </a:xfrm>
            <a:custGeom>
              <a:avLst/>
              <a:gdLst>
                <a:gd name="T0" fmla="*/ 0 w 131"/>
                <a:gd name="T1" fmla="*/ 68 h 275"/>
                <a:gd name="T2" fmla="*/ 66 w 131"/>
                <a:gd name="T3" fmla="*/ 275 h 275"/>
                <a:gd name="T4" fmla="*/ 131 w 131"/>
                <a:gd name="T5" fmla="*/ 68 h 275"/>
                <a:gd name="T6" fmla="*/ 66 w 131"/>
                <a:gd name="T7" fmla="*/ 0 h 275"/>
                <a:gd name="T8" fmla="*/ 0 w 131"/>
                <a:gd name="T9" fmla="*/ 68 h 275"/>
              </a:gdLst>
              <a:ahLst/>
              <a:cxnLst>
                <a:cxn ang="0">
                  <a:pos x="T0" y="T1"/>
                </a:cxn>
                <a:cxn ang="0">
                  <a:pos x="T2" y="T3"/>
                </a:cxn>
                <a:cxn ang="0">
                  <a:pos x="T4" y="T5"/>
                </a:cxn>
                <a:cxn ang="0">
                  <a:pos x="T6" y="T7"/>
                </a:cxn>
                <a:cxn ang="0">
                  <a:pos x="T8" y="T9"/>
                </a:cxn>
              </a:cxnLst>
              <a:rect l="0" t="0" r="r" b="b"/>
              <a:pathLst>
                <a:path w="131" h="275">
                  <a:moveTo>
                    <a:pt x="0" y="68"/>
                  </a:moveTo>
                  <a:lnTo>
                    <a:pt x="66" y="275"/>
                  </a:lnTo>
                  <a:lnTo>
                    <a:pt x="131" y="68"/>
                  </a:lnTo>
                  <a:lnTo>
                    <a:pt x="66" y="0"/>
                  </a:lnTo>
                  <a:lnTo>
                    <a:pt x="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43" name="Freeform 73"/>
            <p:cNvSpPr>
              <a:spLocks/>
            </p:cNvSpPr>
            <p:nvPr/>
          </p:nvSpPr>
          <p:spPr bwMode="auto">
            <a:xfrm>
              <a:off x="-1926040" y="-633108"/>
              <a:ext cx="522288" cy="750888"/>
            </a:xfrm>
            <a:custGeom>
              <a:avLst/>
              <a:gdLst>
                <a:gd name="T0" fmla="*/ 45 w 312"/>
                <a:gd name="T1" fmla="*/ 44 h 449"/>
                <a:gd name="T2" fmla="*/ 0 w 312"/>
                <a:gd name="T3" fmla="*/ 150 h 449"/>
                <a:gd name="T4" fmla="*/ 9 w 312"/>
                <a:gd name="T5" fmla="*/ 152 h 449"/>
                <a:gd name="T6" fmla="*/ 11 w 312"/>
                <a:gd name="T7" fmla="*/ 176 h 449"/>
                <a:gd name="T8" fmla="*/ 31 w 312"/>
                <a:gd name="T9" fmla="*/ 256 h 449"/>
                <a:gd name="T10" fmla="*/ 44 w 312"/>
                <a:gd name="T11" fmla="*/ 303 h 449"/>
                <a:gd name="T12" fmla="*/ 51 w 312"/>
                <a:gd name="T13" fmla="*/ 389 h 449"/>
                <a:gd name="T14" fmla="*/ 55 w 312"/>
                <a:gd name="T15" fmla="*/ 419 h 449"/>
                <a:gd name="T16" fmla="*/ 88 w 312"/>
                <a:gd name="T17" fmla="*/ 447 h 449"/>
                <a:gd name="T18" fmla="*/ 157 w 312"/>
                <a:gd name="T19" fmla="*/ 448 h 449"/>
                <a:gd name="T20" fmla="*/ 177 w 312"/>
                <a:gd name="T21" fmla="*/ 449 h 449"/>
                <a:gd name="T22" fmla="*/ 223 w 312"/>
                <a:gd name="T23" fmla="*/ 447 h 449"/>
                <a:gd name="T24" fmla="*/ 253 w 312"/>
                <a:gd name="T25" fmla="*/ 428 h 449"/>
                <a:gd name="T26" fmla="*/ 260 w 312"/>
                <a:gd name="T27" fmla="*/ 389 h 449"/>
                <a:gd name="T28" fmla="*/ 267 w 312"/>
                <a:gd name="T29" fmla="*/ 303 h 449"/>
                <a:gd name="T30" fmla="*/ 281 w 312"/>
                <a:gd name="T31" fmla="*/ 256 h 449"/>
                <a:gd name="T32" fmla="*/ 308 w 312"/>
                <a:gd name="T33" fmla="*/ 181 h 449"/>
                <a:gd name="T34" fmla="*/ 312 w 312"/>
                <a:gd name="T35" fmla="*/ 151 h 449"/>
                <a:gd name="T36" fmla="*/ 156 w 312"/>
                <a:gd name="T37" fmla="*/ 0 h 449"/>
                <a:gd name="T38" fmla="*/ 253 w 312"/>
                <a:gd name="T39" fmla="*/ 57 h 449"/>
                <a:gd name="T40" fmla="*/ 293 w 312"/>
                <a:gd name="T41" fmla="*/ 150 h 449"/>
                <a:gd name="T42" fmla="*/ 293 w 312"/>
                <a:gd name="T43" fmla="*/ 150 h 449"/>
                <a:gd name="T44" fmla="*/ 293 w 312"/>
                <a:gd name="T45" fmla="*/ 151 h 449"/>
                <a:gd name="T46" fmla="*/ 290 w 312"/>
                <a:gd name="T47" fmla="*/ 177 h 449"/>
                <a:gd name="T48" fmla="*/ 264 w 312"/>
                <a:gd name="T49" fmla="*/ 248 h 449"/>
                <a:gd name="T50" fmla="*/ 242 w 312"/>
                <a:gd name="T51" fmla="*/ 390 h 449"/>
                <a:gd name="T52" fmla="*/ 241 w 312"/>
                <a:gd name="T53" fmla="*/ 405 h 449"/>
                <a:gd name="T54" fmla="*/ 220 w 312"/>
                <a:gd name="T55" fmla="*/ 429 h 449"/>
                <a:gd name="T56" fmla="*/ 200 w 312"/>
                <a:gd name="T57" fmla="*/ 430 h 449"/>
                <a:gd name="T58" fmla="*/ 157 w 312"/>
                <a:gd name="T59" fmla="*/ 430 h 449"/>
                <a:gd name="T60" fmla="*/ 155 w 312"/>
                <a:gd name="T61" fmla="*/ 430 h 449"/>
                <a:gd name="T62" fmla="*/ 90 w 312"/>
                <a:gd name="T63" fmla="*/ 438 h 449"/>
                <a:gd name="T64" fmla="*/ 74 w 312"/>
                <a:gd name="T65" fmla="*/ 418 h 449"/>
                <a:gd name="T66" fmla="*/ 61 w 312"/>
                <a:gd name="T67" fmla="*/ 389 h 449"/>
                <a:gd name="T68" fmla="*/ 62 w 312"/>
                <a:gd name="T69" fmla="*/ 299 h 449"/>
                <a:gd name="T70" fmla="*/ 47 w 312"/>
                <a:gd name="T71" fmla="*/ 247 h 449"/>
                <a:gd name="T72" fmla="*/ 20 w 312"/>
                <a:gd name="T73" fmla="*/ 174 h 449"/>
                <a:gd name="T74" fmla="*/ 18 w 312"/>
                <a:gd name="T75" fmla="*/ 152 h 449"/>
                <a:gd name="T76" fmla="*/ 18 w 312"/>
                <a:gd name="T77" fmla="*/ 150 h 449"/>
                <a:gd name="T78" fmla="*/ 18 w 312"/>
                <a:gd name="T79" fmla="*/ 150 h 449"/>
                <a:gd name="T80" fmla="*/ 18 w 312"/>
                <a:gd name="T81" fmla="*/ 150 h 449"/>
                <a:gd name="T82" fmla="*/ 58 w 312"/>
                <a:gd name="T83" fmla="*/ 57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2" h="449">
                  <a:moveTo>
                    <a:pt x="156" y="9"/>
                  </a:moveTo>
                  <a:cubicBezTo>
                    <a:pt x="156" y="0"/>
                    <a:pt x="156" y="0"/>
                    <a:pt x="156" y="0"/>
                  </a:cubicBezTo>
                  <a:cubicBezTo>
                    <a:pt x="113" y="0"/>
                    <a:pt x="74" y="16"/>
                    <a:pt x="45" y="44"/>
                  </a:cubicBezTo>
                  <a:cubicBezTo>
                    <a:pt x="17" y="71"/>
                    <a:pt x="0" y="108"/>
                    <a:pt x="0" y="150"/>
                  </a:cubicBezTo>
                  <a:cubicBezTo>
                    <a:pt x="9" y="150"/>
                    <a:pt x="9" y="150"/>
                    <a:pt x="9" y="150"/>
                  </a:cubicBezTo>
                  <a:cubicBezTo>
                    <a:pt x="0" y="150"/>
                    <a:pt x="0" y="150"/>
                    <a:pt x="0" y="150"/>
                  </a:cubicBezTo>
                  <a:cubicBezTo>
                    <a:pt x="0" y="150"/>
                    <a:pt x="0" y="150"/>
                    <a:pt x="0" y="150"/>
                  </a:cubicBezTo>
                  <a:cubicBezTo>
                    <a:pt x="0" y="151"/>
                    <a:pt x="0" y="151"/>
                    <a:pt x="0" y="152"/>
                  </a:cubicBezTo>
                  <a:cubicBezTo>
                    <a:pt x="9" y="152"/>
                    <a:pt x="9" y="152"/>
                    <a:pt x="9" y="152"/>
                  </a:cubicBezTo>
                  <a:cubicBezTo>
                    <a:pt x="0" y="152"/>
                    <a:pt x="0" y="152"/>
                    <a:pt x="0" y="152"/>
                  </a:cubicBezTo>
                  <a:cubicBezTo>
                    <a:pt x="0" y="161"/>
                    <a:pt x="1" y="169"/>
                    <a:pt x="2" y="177"/>
                  </a:cubicBezTo>
                  <a:cubicBezTo>
                    <a:pt x="11" y="176"/>
                    <a:pt x="11" y="176"/>
                    <a:pt x="11" y="176"/>
                  </a:cubicBezTo>
                  <a:cubicBezTo>
                    <a:pt x="2" y="177"/>
                    <a:pt x="2" y="177"/>
                    <a:pt x="2" y="177"/>
                  </a:cubicBezTo>
                  <a:cubicBezTo>
                    <a:pt x="4" y="187"/>
                    <a:pt x="7" y="199"/>
                    <a:pt x="12" y="212"/>
                  </a:cubicBezTo>
                  <a:cubicBezTo>
                    <a:pt x="16" y="226"/>
                    <a:pt x="23" y="240"/>
                    <a:pt x="31" y="256"/>
                  </a:cubicBezTo>
                  <a:cubicBezTo>
                    <a:pt x="39" y="251"/>
                    <a:pt x="39" y="251"/>
                    <a:pt x="39" y="251"/>
                  </a:cubicBezTo>
                  <a:cubicBezTo>
                    <a:pt x="30" y="255"/>
                    <a:pt x="30" y="255"/>
                    <a:pt x="30" y="255"/>
                  </a:cubicBezTo>
                  <a:cubicBezTo>
                    <a:pt x="34" y="265"/>
                    <a:pt x="40" y="282"/>
                    <a:pt x="44" y="303"/>
                  </a:cubicBezTo>
                  <a:cubicBezTo>
                    <a:pt x="49" y="324"/>
                    <a:pt x="52" y="348"/>
                    <a:pt x="52" y="370"/>
                  </a:cubicBezTo>
                  <a:cubicBezTo>
                    <a:pt x="52" y="376"/>
                    <a:pt x="52" y="383"/>
                    <a:pt x="52" y="388"/>
                  </a:cubicBezTo>
                  <a:cubicBezTo>
                    <a:pt x="51" y="389"/>
                    <a:pt x="51" y="389"/>
                    <a:pt x="51" y="389"/>
                  </a:cubicBezTo>
                  <a:cubicBezTo>
                    <a:pt x="51" y="389"/>
                    <a:pt x="51" y="389"/>
                    <a:pt x="51" y="389"/>
                  </a:cubicBezTo>
                  <a:cubicBezTo>
                    <a:pt x="51" y="395"/>
                    <a:pt x="52" y="401"/>
                    <a:pt x="52" y="407"/>
                  </a:cubicBezTo>
                  <a:cubicBezTo>
                    <a:pt x="53" y="411"/>
                    <a:pt x="53" y="415"/>
                    <a:pt x="55" y="419"/>
                  </a:cubicBezTo>
                  <a:cubicBezTo>
                    <a:pt x="57" y="426"/>
                    <a:pt x="60" y="432"/>
                    <a:pt x="66" y="437"/>
                  </a:cubicBezTo>
                  <a:cubicBezTo>
                    <a:pt x="71" y="441"/>
                    <a:pt x="79" y="445"/>
                    <a:pt x="88" y="447"/>
                  </a:cubicBezTo>
                  <a:cubicBezTo>
                    <a:pt x="88" y="447"/>
                    <a:pt x="88" y="447"/>
                    <a:pt x="88" y="447"/>
                  </a:cubicBezTo>
                  <a:cubicBezTo>
                    <a:pt x="89" y="447"/>
                    <a:pt x="89" y="447"/>
                    <a:pt x="89" y="447"/>
                  </a:cubicBezTo>
                  <a:cubicBezTo>
                    <a:pt x="101" y="448"/>
                    <a:pt x="118" y="449"/>
                    <a:pt x="132" y="449"/>
                  </a:cubicBezTo>
                  <a:cubicBezTo>
                    <a:pt x="146" y="449"/>
                    <a:pt x="157" y="448"/>
                    <a:pt x="157" y="448"/>
                  </a:cubicBezTo>
                  <a:cubicBezTo>
                    <a:pt x="157" y="439"/>
                    <a:pt x="157" y="439"/>
                    <a:pt x="157" y="439"/>
                  </a:cubicBezTo>
                  <a:cubicBezTo>
                    <a:pt x="157" y="448"/>
                    <a:pt x="157" y="448"/>
                    <a:pt x="157" y="448"/>
                  </a:cubicBezTo>
                  <a:cubicBezTo>
                    <a:pt x="157" y="448"/>
                    <a:pt x="165" y="449"/>
                    <a:pt x="177" y="449"/>
                  </a:cubicBezTo>
                  <a:cubicBezTo>
                    <a:pt x="184" y="449"/>
                    <a:pt x="192" y="448"/>
                    <a:pt x="201" y="448"/>
                  </a:cubicBezTo>
                  <a:cubicBezTo>
                    <a:pt x="209" y="448"/>
                    <a:pt x="217" y="448"/>
                    <a:pt x="223" y="447"/>
                  </a:cubicBezTo>
                  <a:cubicBezTo>
                    <a:pt x="223" y="447"/>
                    <a:pt x="223" y="447"/>
                    <a:pt x="223" y="447"/>
                  </a:cubicBezTo>
                  <a:cubicBezTo>
                    <a:pt x="224" y="447"/>
                    <a:pt x="224" y="447"/>
                    <a:pt x="224" y="447"/>
                  </a:cubicBezTo>
                  <a:cubicBezTo>
                    <a:pt x="231" y="445"/>
                    <a:pt x="238" y="443"/>
                    <a:pt x="243" y="439"/>
                  </a:cubicBezTo>
                  <a:cubicBezTo>
                    <a:pt x="247" y="436"/>
                    <a:pt x="250" y="432"/>
                    <a:pt x="253" y="428"/>
                  </a:cubicBezTo>
                  <a:cubicBezTo>
                    <a:pt x="256" y="422"/>
                    <a:pt x="258" y="416"/>
                    <a:pt x="259" y="409"/>
                  </a:cubicBezTo>
                  <a:cubicBezTo>
                    <a:pt x="260" y="403"/>
                    <a:pt x="260" y="396"/>
                    <a:pt x="260" y="389"/>
                  </a:cubicBezTo>
                  <a:cubicBezTo>
                    <a:pt x="260" y="389"/>
                    <a:pt x="260" y="389"/>
                    <a:pt x="260" y="389"/>
                  </a:cubicBezTo>
                  <a:cubicBezTo>
                    <a:pt x="260" y="388"/>
                    <a:pt x="260" y="388"/>
                    <a:pt x="260" y="388"/>
                  </a:cubicBezTo>
                  <a:cubicBezTo>
                    <a:pt x="260" y="383"/>
                    <a:pt x="259" y="376"/>
                    <a:pt x="259" y="370"/>
                  </a:cubicBezTo>
                  <a:cubicBezTo>
                    <a:pt x="259" y="348"/>
                    <a:pt x="263" y="324"/>
                    <a:pt x="267" y="303"/>
                  </a:cubicBezTo>
                  <a:cubicBezTo>
                    <a:pt x="272" y="282"/>
                    <a:pt x="277" y="265"/>
                    <a:pt x="281" y="255"/>
                  </a:cubicBezTo>
                  <a:cubicBezTo>
                    <a:pt x="273" y="251"/>
                    <a:pt x="273" y="251"/>
                    <a:pt x="273" y="251"/>
                  </a:cubicBezTo>
                  <a:cubicBezTo>
                    <a:pt x="281" y="256"/>
                    <a:pt x="281" y="256"/>
                    <a:pt x="281" y="256"/>
                  </a:cubicBezTo>
                  <a:cubicBezTo>
                    <a:pt x="296" y="227"/>
                    <a:pt x="305" y="200"/>
                    <a:pt x="309" y="180"/>
                  </a:cubicBezTo>
                  <a:cubicBezTo>
                    <a:pt x="299" y="179"/>
                    <a:pt x="299" y="179"/>
                    <a:pt x="299" y="179"/>
                  </a:cubicBezTo>
                  <a:cubicBezTo>
                    <a:pt x="308" y="181"/>
                    <a:pt x="308" y="181"/>
                    <a:pt x="308" y="181"/>
                  </a:cubicBezTo>
                  <a:cubicBezTo>
                    <a:pt x="311" y="171"/>
                    <a:pt x="312" y="161"/>
                    <a:pt x="312" y="151"/>
                  </a:cubicBezTo>
                  <a:cubicBezTo>
                    <a:pt x="303" y="151"/>
                    <a:pt x="303" y="151"/>
                    <a:pt x="303" y="151"/>
                  </a:cubicBezTo>
                  <a:cubicBezTo>
                    <a:pt x="312" y="151"/>
                    <a:pt x="312" y="151"/>
                    <a:pt x="312" y="151"/>
                  </a:cubicBezTo>
                  <a:cubicBezTo>
                    <a:pt x="312" y="150"/>
                    <a:pt x="312" y="150"/>
                    <a:pt x="312" y="150"/>
                  </a:cubicBezTo>
                  <a:cubicBezTo>
                    <a:pt x="312" y="108"/>
                    <a:pt x="294" y="71"/>
                    <a:pt x="266" y="44"/>
                  </a:cubicBezTo>
                  <a:cubicBezTo>
                    <a:pt x="238" y="16"/>
                    <a:pt x="199" y="0"/>
                    <a:pt x="156" y="0"/>
                  </a:cubicBezTo>
                  <a:cubicBezTo>
                    <a:pt x="156" y="9"/>
                    <a:pt x="156" y="9"/>
                    <a:pt x="156" y="9"/>
                  </a:cubicBezTo>
                  <a:cubicBezTo>
                    <a:pt x="156" y="18"/>
                    <a:pt x="156" y="18"/>
                    <a:pt x="156" y="18"/>
                  </a:cubicBezTo>
                  <a:cubicBezTo>
                    <a:pt x="194" y="18"/>
                    <a:pt x="228" y="33"/>
                    <a:pt x="253" y="57"/>
                  </a:cubicBezTo>
                  <a:cubicBezTo>
                    <a:pt x="278" y="81"/>
                    <a:pt x="293" y="114"/>
                    <a:pt x="293" y="150"/>
                  </a:cubicBezTo>
                  <a:cubicBezTo>
                    <a:pt x="294" y="150"/>
                    <a:pt x="294" y="150"/>
                    <a:pt x="294" y="150"/>
                  </a:cubicBezTo>
                  <a:cubicBezTo>
                    <a:pt x="293" y="150"/>
                    <a:pt x="293" y="150"/>
                    <a:pt x="293" y="150"/>
                  </a:cubicBezTo>
                  <a:cubicBezTo>
                    <a:pt x="293" y="150"/>
                    <a:pt x="293" y="150"/>
                    <a:pt x="293" y="150"/>
                  </a:cubicBezTo>
                  <a:cubicBezTo>
                    <a:pt x="294" y="150"/>
                    <a:pt x="294" y="150"/>
                    <a:pt x="294" y="150"/>
                  </a:cubicBezTo>
                  <a:cubicBezTo>
                    <a:pt x="293" y="150"/>
                    <a:pt x="293" y="150"/>
                    <a:pt x="293" y="150"/>
                  </a:cubicBezTo>
                  <a:cubicBezTo>
                    <a:pt x="293" y="150"/>
                    <a:pt x="293" y="150"/>
                    <a:pt x="293" y="150"/>
                  </a:cubicBezTo>
                  <a:cubicBezTo>
                    <a:pt x="293" y="151"/>
                    <a:pt x="293" y="151"/>
                    <a:pt x="293" y="151"/>
                  </a:cubicBezTo>
                  <a:cubicBezTo>
                    <a:pt x="293" y="151"/>
                    <a:pt x="293" y="151"/>
                    <a:pt x="293" y="151"/>
                  </a:cubicBezTo>
                  <a:cubicBezTo>
                    <a:pt x="293" y="160"/>
                    <a:pt x="292" y="168"/>
                    <a:pt x="291" y="177"/>
                  </a:cubicBezTo>
                  <a:cubicBezTo>
                    <a:pt x="290" y="177"/>
                    <a:pt x="290" y="177"/>
                    <a:pt x="290" y="177"/>
                  </a:cubicBezTo>
                  <a:cubicBezTo>
                    <a:pt x="290" y="177"/>
                    <a:pt x="290" y="177"/>
                    <a:pt x="290" y="177"/>
                  </a:cubicBezTo>
                  <a:cubicBezTo>
                    <a:pt x="287" y="195"/>
                    <a:pt x="279" y="220"/>
                    <a:pt x="265" y="247"/>
                  </a:cubicBezTo>
                  <a:cubicBezTo>
                    <a:pt x="265" y="248"/>
                    <a:pt x="265" y="248"/>
                    <a:pt x="265" y="248"/>
                  </a:cubicBezTo>
                  <a:cubicBezTo>
                    <a:pt x="264" y="248"/>
                    <a:pt x="264" y="248"/>
                    <a:pt x="264" y="248"/>
                  </a:cubicBezTo>
                  <a:cubicBezTo>
                    <a:pt x="260" y="259"/>
                    <a:pt x="254" y="277"/>
                    <a:pt x="249" y="299"/>
                  </a:cubicBezTo>
                  <a:cubicBezTo>
                    <a:pt x="245" y="321"/>
                    <a:pt x="241" y="346"/>
                    <a:pt x="241" y="370"/>
                  </a:cubicBezTo>
                  <a:cubicBezTo>
                    <a:pt x="241" y="377"/>
                    <a:pt x="241" y="384"/>
                    <a:pt x="242" y="390"/>
                  </a:cubicBezTo>
                  <a:cubicBezTo>
                    <a:pt x="251" y="389"/>
                    <a:pt x="251" y="389"/>
                    <a:pt x="251" y="389"/>
                  </a:cubicBezTo>
                  <a:cubicBezTo>
                    <a:pt x="242" y="389"/>
                    <a:pt x="242" y="389"/>
                    <a:pt x="242" y="389"/>
                  </a:cubicBezTo>
                  <a:cubicBezTo>
                    <a:pt x="242" y="395"/>
                    <a:pt x="242" y="400"/>
                    <a:pt x="241" y="405"/>
                  </a:cubicBezTo>
                  <a:cubicBezTo>
                    <a:pt x="241" y="408"/>
                    <a:pt x="240" y="411"/>
                    <a:pt x="239" y="414"/>
                  </a:cubicBezTo>
                  <a:cubicBezTo>
                    <a:pt x="238" y="418"/>
                    <a:pt x="236" y="421"/>
                    <a:pt x="233" y="423"/>
                  </a:cubicBezTo>
                  <a:cubicBezTo>
                    <a:pt x="230" y="426"/>
                    <a:pt x="227" y="428"/>
                    <a:pt x="220" y="429"/>
                  </a:cubicBezTo>
                  <a:cubicBezTo>
                    <a:pt x="222" y="438"/>
                    <a:pt x="222" y="438"/>
                    <a:pt x="222" y="438"/>
                  </a:cubicBezTo>
                  <a:cubicBezTo>
                    <a:pt x="221" y="429"/>
                    <a:pt x="221" y="429"/>
                    <a:pt x="221" y="429"/>
                  </a:cubicBezTo>
                  <a:cubicBezTo>
                    <a:pt x="216" y="429"/>
                    <a:pt x="208" y="430"/>
                    <a:pt x="200" y="430"/>
                  </a:cubicBezTo>
                  <a:cubicBezTo>
                    <a:pt x="192" y="430"/>
                    <a:pt x="184" y="430"/>
                    <a:pt x="177" y="430"/>
                  </a:cubicBezTo>
                  <a:cubicBezTo>
                    <a:pt x="171" y="430"/>
                    <a:pt x="166" y="430"/>
                    <a:pt x="163" y="430"/>
                  </a:cubicBezTo>
                  <a:cubicBezTo>
                    <a:pt x="159" y="430"/>
                    <a:pt x="157" y="430"/>
                    <a:pt x="157" y="430"/>
                  </a:cubicBezTo>
                  <a:cubicBezTo>
                    <a:pt x="157" y="430"/>
                    <a:pt x="157" y="430"/>
                    <a:pt x="157" y="430"/>
                  </a:cubicBezTo>
                  <a:cubicBezTo>
                    <a:pt x="157" y="430"/>
                    <a:pt x="157" y="430"/>
                    <a:pt x="157" y="430"/>
                  </a:cubicBezTo>
                  <a:cubicBezTo>
                    <a:pt x="157" y="430"/>
                    <a:pt x="156" y="430"/>
                    <a:pt x="155" y="430"/>
                  </a:cubicBezTo>
                  <a:cubicBezTo>
                    <a:pt x="151" y="430"/>
                    <a:pt x="143" y="430"/>
                    <a:pt x="132" y="430"/>
                  </a:cubicBezTo>
                  <a:cubicBezTo>
                    <a:pt x="119" y="430"/>
                    <a:pt x="102" y="430"/>
                    <a:pt x="91" y="429"/>
                  </a:cubicBezTo>
                  <a:cubicBezTo>
                    <a:pt x="90" y="438"/>
                    <a:pt x="90" y="438"/>
                    <a:pt x="90" y="438"/>
                  </a:cubicBezTo>
                  <a:cubicBezTo>
                    <a:pt x="92" y="429"/>
                    <a:pt x="92" y="429"/>
                    <a:pt x="92" y="429"/>
                  </a:cubicBezTo>
                  <a:cubicBezTo>
                    <a:pt x="86" y="427"/>
                    <a:pt x="82" y="425"/>
                    <a:pt x="79" y="423"/>
                  </a:cubicBezTo>
                  <a:cubicBezTo>
                    <a:pt x="77" y="422"/>
                    <a:pt x="75" y="420"/>
                    <a:pt x="74" y="418"/>
                  </a:cubicBezTo>
                  <a:cubicBezTo>
                    <a:pt x="72" y="415"/>
                    <a:pt x="71" y="411"/>
                    <a:pt x="71" y="406"/>
                  </a:cubicBezTo>
                  <a:cubicBezTo>
                    <a:pt x="70" y="401"/>
                    <a:pt x="70" y="396"/>
                    <a:pt x="70" y="389"/>
                  </a:cubicBezTo>
                  <a:cubicBezTo>
                    <a:pt x="61" y="389"/>
                    <a:pt x="61" y="389"/>
                    <a:pt x="61" y="389"/>
                  </a:cubicBezTo>
                  <a:cubicBezTo>
                    <a:pt x="70" y="390"/>
                    <a:pt x="70" y="390"/>
                    <a:pt x="70" y="390"/>
                  </a:cubicBezTo>
                  <a:cubicBezTo>
                    <a:pt x="70" y="384"/>
                    <a:pt x="71" y="377"/>
                    <a:pt x="71" y="370"/>
                  </a:cubicBezTo>
                  <a:cubicBezTo>
                    <a:pt x="71" y="346"/>
                    <a:pt x="67" y="321"/>
                    <a:pt x="62" y="299"/>
                  </a:cubicBezTo>
                  <a:cubicBezTo>
                    <a:pt x="58" y="277"/>
                    <a:pt x="52" y="259"/>
                    <a:pt x="47" y="248"/>
                  </a:cubicBezTo>
                  <a:cubicBezTo>
                    <a:pt x="47" y="248"/>
                    <a:pt x="47" y="248"/>
                    <a:pt x="47" y="248"/>
                  </a:cubicBezTo>
                  <a:cubicBezTo>
                    <a:pt x="47" y="247"/>
                    <a:pt x="47" y="247"/>
                    <a:pt x="47" y="247"/>
                  </a:cubicBezTo>
                  <a:cubicBezTo>
                    <a:pt x="39" y="233"/>
                    <a:pt x="33" y="219"/>
                    <a:pt x="29" y="206"/>
                  </a:cubicBezTo>
                  <a:cubicBezTo>
                    <a:pt x="24" y="194"/>
                    <a:pt x="22" y="183"/>
                    <a:pt x="20" y="174"/>
                  </a:cubicBezTo>
                  <a:cubicBezTo>
                    <a:pt x="20" y="174"/>
                    <a:pt x="20" y="174"/>
                    <a:pt x="20" y="174"/>
                  </a:cubicBezTo>
                  <a:cubicBezTo>
                    <a:pt x="20" y="174"/>
                    <a:pt x="20" y="174"/>
                    <a:pt x="20" y="174"/>
                  </a:cubicBezTo>
                  <a:cubicBezTo>
                    <a:pt x="19" y="167"/>
                    <a:pt x="18" y="160"/>
                    <a:pt x="18" y="152"/>
                  </a:cubicBezTo>
                  <a:cubicBezTo>
                    <a:pt x="18" y="152"/>
                    <a:pt x="18" y="152"/>
                    <a:pt x="18" y="152"/>
                  </a:cubicBezTo>
                  <a:cubicBezTo>
                    <a:pt x="18" y="152"/>
                    <a:pt x="18" y="152"/>
                    <a:pt x="18" y="152"/>
                  </a:cubicBezTo>
                  <a:cubicBezTo>
                    <a:pt x="18" y="151"/>
                    <a:pt x="18" y="151"/>
                    <a:pt x="18"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8" y="150"/>
                    <a:pt x="18" y="150"/>
                    <a:pt x="18" y="150"/>
                  </a:cubicBezTo>
                  <a:cubicBezTo>
                    <a:pt x="18" y="114"/>
                    <a:pt x="33" y="81"/>
                    <a:pt x="58" y="57"/>
                  </a:cubicBezTo>
                  <a:cubicBezTo>
                    <a:pt x="83" y="33"/>
                    <a:pt x="117" y="18"/>
                    <a:pt x="156" y="18"/>
                  </a:cubicBezTo>
                  <a:lnTo>
                    <a:pt x="15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44" name="Freeform 74"/>
            <p:cNvSpPr>
              <a:spLocks/>
            </p:cNvSpPr>
            <p:nvPr/>
          </p:nvSpPr>
          <p:spPr bwMode="auto">
            <a:xfrm>
              <a:off x="-1791103" y="133654"/>
              <a:ext cx="250825" cy="41275"/>
            </a:xfrm>
            <a:custGeom>
              <a:avLst/>
              <a:gdLst>
                <a:gd name="T0" fmla="*/ 134 w 150"/>
                <a:gd name="T1" fmla="*/ 0 h 25"/>
                <a:gd name="T2" fmla="*/ 16 w 150"/>
                <a:gd name="T3" fmla="*/ 0 h 25"/>
                <a:gd name="T4" fmla="*/ 0 w 150"/>
                <a:gd name="T5" fmla="*/ 6 h 25"/>
                <a:gd name="T6" fmla="*/ 0 w 150"/>
                <a:gd name="T7" fmla="*/ 11 h 25"/>
                <a:gd name="T8" fmla="*/ 16 w 150"/>
                <a:gd name="T9" fmla="*/ 18 h 25"/>
                <a:gd name="T10" fmla="*/ 27 w 150"/>
                <a:gd name="T11" fmla="*/ 18 h 25"/>
                <a:gd name="T12" fmla="*/ 27 w 150"/>
                <a:gd name="T13" fmla="*/ 21 h 25"/>
                <a:gd name="T14" fmla="*/ 38 w 150"/>
                <a:gd name="T15" fmla="*/ 25 h 25"/>
                <a:gd name="T16" fmla="*/ 112 w 150"/>
                <a:gd name="T17" fmla="*/ 25 h 25"/>
                <a:gd name="T18" fmla="*/ 122 w 150"/>
                <a:gd name="T19" fmla="*/ 21 h 25"/>
                <a:gd name="T20" fmla="*/ 122 w 150"/>
                <a:gd name="T21" fmla="*/ 18 h 25"/>
                <a:gd name="T22" fmla="*/ 134 w 150"/>
                <a:gd name="T23" fmla="*/ 18 h 25"/>
                <a:gd name="T24" fmla="*/ 150 w 150"/>
                <a:gd name="T25" fmla="*/ 11 h 25"/>
                <a:gd name="T26" fmla="*/ 150 w 150"/>
                <a:gd name="T27" fmla="*/ 6 h 25"/>
                <a:gd name="T28" fmla="*/ 134 w 150"/>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25">
                  <a:moveTo>
                    <a:pt x="134" y="0"/>
                  </a:moveTo>
                  <a:cubicBezTo>
                    <a:pt x="16" y="0"/>
                    <a:pt x="16" y="0"/>
                    <a:pt x="16" y="0"/>
                  </a:cubicBezTo>
                  <a:cubicBezTo>
                    <a:pt x="7" y="0"/>
                    <a:pt x="0" y="3"/>
                    <a:pt x="0" y="6"/>
                  </a:cubicBezTo>
                  <a:cubicBezTo>
                    <a:pt x="0" y="11"/>
                    <a:pt x="0" y="11"/>
                    <a:pt x="0" y="11"/>
                  </a:cubicBezTo>
                  <a:cubicBezTo>
                    <a:pt x="0" y="15"/>
                    <a:pt x="7" y="18"/>
                    <a:pt x="16" y="18"/>
                  </a:cubicBezTo>
                  <a:cubicBezTo>
                    <a:pt x="27" y="18"/>
                    <a:pt x="27" y="18"/>
                    <a:pt x="27" y="18"/>
                  </a:cubicBezTo>
                  <a:cubicBezTo>
                    <a:pt x="27" y="21"/>
                    <a:pt x="27" y="21"/>
                    <a:pt x="27" y="21"/>
                  </a:cubicBezTo>
                  <a:cubicBezTo>
                    <a:pt x="27" y="23"/>
                    <a:pt x="32" y="25"/>
                    <a:pt x="38" y="25"/>
                  </a:cubicBezTo>
                  <a:cubicBezTo>
                    <a:pt x="112" y="25"/>
                    <a:pt x="112" y="25"/>
                    <a:pt x="112" y="25"/>
                  </a:cubicBezTo>
                  <a:cubicBezTo>
                    <a:pt x="118" y="25"/>
                    <a:pt x="122" y="23"/>
                    <a:pt x="122" y="21"/>
                  </a:cubicBezTo>
                  <a:cubicBezTo>
                    <a:pt x="122" y="18"/>
                    <a:pt x="122" y="18"/>
                    <a:pt x="122" y="18"/>
                  </a:cubicBezTo>
                  <a:cubicBezTo>
                    <a:pt x="134" y="18"/>
                    <a:pt x="134" y="18"/>
                    <a:pt x="134" y="18"/>
                  </a:cubicBezTo>
                  <a:cubicBezTo>
                    <a:pt x="143" y="18"/>
                    <a:pt x="150" y="15"/>
                    <a:pt x="150" y="11"/>
                  </a:cubicBezTo>
                  <a:cubicBezTo>
                    <a:pt x="150" y="6"/>
                    <a:pt x="150" y="6"/>
                    <a:pt x="150" y="6"/>
                  </a:cubicBezTo>
                  <a:cubicBezTo>
                    <a:pt x="150" y="3"/>
                    <a:pt x="143" y="0"/>
                    <a:pt x="1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45" name="Freeform 75"/>
            <p:cNvSpPr>
              <a:spLocks/>
            </p:cNvSpPr>
            <p:nvPr/>
          </p:nvSpPr>
          <p:spPr bwMode="auto">
            <a:xfrm>
              <a:off x="-1708553" y="-521983"/>
              <a:ext cx="82550" cy="327025"/>
            </a:xfrm>
            <a:custGeom>
              <a:avLst/>
              <a:gdLst>
                <a:gd name="T0" fmla="*/ 32 w 49"/>
                <a:gd name="T1" fmla="*/ 195 h 196"/>
                <a:gd name="T2" fmla="*/ 49 w 49"/>
                <a:gd name="T3" fmla="*/ 4 h 196"/>
                <a:gd name="T4" fmla="*/ 40 w 49"/>
                <a:gd name="T5" fmla="*/ 0 h 196"/>
                <a:gd name="T6" fmla="*/ 6 w 49"/>
                <a:gd name="T7" fmla="*/ 6 h 196"/>
                <a:gd name="T8" fmla="*/ 0 w 49"/>
                <a:gd name="T9" fmla="*/ 18 h 196"/>
                <a:gd name="T10" fmla="*/ 18 w 49"/>
                <a:gd name="T11" fmla="*/ 192 h 196"/>
                <a:gd name="T12" fmla="*/ 32 w 49"/>
                <a:gd name="T13" fmla="*/ 195 h 196"/>
              </a:gdLst>
              <a:ahLst/>
              <a:cxnLst>
                <a:cxn ang="0">
                  <a:pos x="T0" y="T1"/>
                </a:cxn>
                <a:cxn ang="0">
                  <a:pos x="T2" y="T3"/>
                </a:cxn>
                <a:cxn ang="0">
                  <a:pos x="T4" y="T5"/>
                </a:cxn>
                <a:cxn ang="0">
                  <a:pos x="T6" y="T7"/>
                </a:cxn>
                <a:cxn ang="0">
                  <a:pos x="T8" y="T9"/>
                </a:cxn>
                <a:cxn ang="0">
                  <a:pos x="T10" y="T11"/>
                </a:cxn>
                <a:cxn ang="0">
                  <a:pos x="T12" y="T13"/>
                </a:cxn>
              </a:cxnLst>
              <a:rect l="0" t="0" r="r" b="b"/>
              <a:pathLst>
                <a:path w="49" h="196">
                  <a:moveTo>
                    <a:pt x="32" y="195"/>
                  </a:moveTo>
                  <a:cubicBezTo>
                    <a:pt x="38" y="127"/>
                    <a:pt x="49" y="15"/>
                    <a:pt x="49" y="4"/>
                  </a:cubicBezTo>
                  <a:cubicBezTo>
                    <a:pt x="48" y="2"/>
                    <a:pt x="43" y="0"/>
                    <a:pt x="40" y="0"/>
                  </a:cubicBezTo>
                  <a:cubicBezTo>
                    <a:pt x="34" y="0"/>
                    <a:pt x="13" y="4"/>
                    <a:pt x="6" y="6"/>
                  </a:cubicBezTo>
                  <a:cubicBezTo>
                    <a:pt x="3" y="8"/>
                    <a:pt x="0" y="14"/>
                    <a:pt x="0" y="18"/>
                  </a:cubicBezTo>
                  <a:cubicBezTo>
                    <a:pt x="2" y="37"/>
                    <a:pt x="12" y="130"/>
                    <a:pt x="18" y="192"/>
                  </a:cubicBezTo>
                  <a:cubicBezTo>
                    <a:pt x="19" y="194"/>
                    <a:pt x="31" y="196"/>
                    <a:pt x="32"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46" name="Freeform 76"/>
            <p:cNvSpPr>
              <a:spLocks/>
            </p:cNvSpPr>
            <p:nvPr/>
          </p:nvSpPr>
          <p:spPr bwMode="auto">
            <a:xfrm>
              <a:off x="-1706965" y="-128283"/>
              <a:ext cx="84138" cy="84138"/>
            </a:xfrm>
            <a:custGeom>
              <a:avLst/>
              <a:gdLst>
                <a:gd name="T0" fmla="*/ 26 w 50"/>
                <a:gd name="T1" fmla="*/ 0 h 50"/>
                <a:gd name="T2" fmla="*/ 7 w 50"/>
                <a:gd name="T3" fmla="*/ 7 h 50"/>
                <a:gd name="T4" fmla="*/ 0 w 50"/>
                <a:gd name="T5" fmla="*/ 25 h 50"/>
                <a:gd name="T6" fmla="*/ 6 w 50"/>
                <a:gd name="T7" fmla="*/ 44 h 50"/>
                <a:gd name="T8" fmla="*/ 23 w 50"/>
                <a:gd name="T9" fmla="*/ 50 h 50"/>
                <a:gd name="T10" fmla="*/ 43 w 50"/>
                <a:gd name="T11" fmla="*/ 43 h 50"/>
                <a:gd name="T12" fmla="*/ 50 w 50"/>
                <a:gd name="T13" fmla="*/ 25 h 50"/>
                <a:gd name="T14" fmla="*/ 42 w 50"/>
                <a:gd name="T15" fmla="*/ 6 h 50"/>
                <a:gd name="T16" fmla="*/ 26 w 50"/>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0">
                  <a:moveTo>
                    <a:pt x="26" y="0"/>
                  </a:moveTo>
                  <a:cubicBezTo>
                    <a:pt x="20" y="0"/>
                    <a:pt x="12" y="2"/>
                    <a:pt x="7" y="7"/>
                  </a:cubicBezTo>
                  <a:cubicBezTo>
                    <a:pt x="2" y="12"/>
                    <a:pt x="0" y="19"/>
                    <a:pt x="0" y="25"/>
                  </a:cubicBezTo>
                  <a:cubicBezTo>
                    <a:pt x="0" y="33"/>
                    <a:pt x="2" y="39"/>
                    <a:pt x="6" y="44"/>
                  </a:cubicBezTo>
                  <a:cubicBezTo>
                    <a:pt x="11" y="49"/>
                    <a:pt x="18" y="50"/>
                    <a:pt x="23" y="50"/>
                  </a:cubicBezTo>
                  <a:cubicBezTo>
                    <a:pt x="31" y="50"/>
                    <a:pt x="38" y="48"/>
                    <a:pt x="43" y="43"/>
                  </a:cubicBezTo>
                  <a:cubicBezTo>
                    <a:pt x="48" y="38"/>
                    <a:pt x="50" y="29"/>
                    <a:pt x="50" y="25"/>
                  </a:cubicBezTo>
                  <a:cubicBezTo>
                    <a:pt x="50" y="19"/>
                    <a:pt x="48" y="12"/>
                    <a:pt x="42" y="6"/>
                  </a:cubicBezTo>
                  <a:cubicBezTo>
                    <a:pt x="38" y="2"/>
                    <a:pt x="31" y="0"/>
                    <a:pt x="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47" name="Freeform 77"/>
            <p:cNvSpPr>
              <a:spLocks/>
            </p:cNvSpPr>
            <p:nvPr/>
          </p:nvSpPr>
          <p:spPr bwMode="auto">
            <a:xfrm>
              <a:off x="-1686328" y="-910921"/>
              <a:ext cx="42863" cy="160338"/>
            </a:xfrm>
            <a:custGeom>
              <a:avLst/>
              <a:gdLst>
                <a:gd name="T0" fmla="*/ 0 w 27"/>
                <a:gd name="T1" fmla="*/ 0 h 101"/>
                <a:gd name="T2" fmla="*/ 0 w 27"/>
                <a:gd name="T3" fmla="*/ 101 h 101"/>
                <a:gd name="T4" fmla="*/ 27 w 27"/>
                <a:gd name="T5" fmla="*/ 101 h 101"/>
                <a:gd name="T6" fmla="*/ 26 w 27"/>
                <a:gd name="T7" fmla="*/ 0 h 101"/>
                <a:gd name="T8" fmla="*/ 0 w 27"/>
                <a:gd name="T9" fmla="*/ 0 h 101"/>
              </a:gdLst>
              <a:ahLst/>
              <a:cxnLst>
                <a:cxn ang="0">
                  <a:pos x="T0" y="T1"/>
                </a:cxn>
                <a:cxn ang="0">
                  <a:pos x="T2" y="T3"/>
                </a:cxn>
                <a:cxn ang="0">
                  <a:pos x="T4" y="T5"/>
                </a:cxn>
                <a:cxn ang="0">
                  <a:pos x="T6" y="T7"/>
                </a:cxn>
                <a:cxn ang="0">
                  <a:pos x="T8" y="T9"/>
                </a:cxn>
              </a:cxnLst>
              <a:rect l="0" t="0" r="r" b="b"/>
              <a:pathLst>
                <a:path w="27" h="101">
                  <a:moveTo>
                    <a:pt x="0" y="0"/>
                  </a:moveTo>
                  <a:lnTo>
                    <a:pt x="0" y="101"/>
                  </a:lnTo>
                  <a:lnTo>
                    <a:pt x="27" y="101"/>
                  </a:lnTo>
                  <a:lnTo>
                    <a:pt x="2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48" name="Freeform 78"/>
            <p:cNvSpPr>
              <a:spLocks/>
            </p:cNvSpPr>
            <p:nvPr/>
          </p:nvSpPr>
          <p:spPr bwMode="auto">
            <a:xfrm>
              <a:off x="-1499003" y="-839483"/>
              <a:ext cx="123825" cy="160338"/>
            </a:xfrm>
            <a:custGeom>
              <a:avLst/>
              <a:gdLst>
                <a:gd name="T0" fmla="*/ 0 w 78"/>
                <a:gd name="T1" fmla="*/ 85 h 101"/>
                <a:gd name="T2" fmla="*/ 22 w 78"/>
                <a:gd name="T3" fmla="*/ 101 h 101"/>
                <a:gd name="T4" fmla="*/ 78 w 78"/>
                <a:gd name="T5" fmla="*/ 15 h 101"/>
                <a:gd name="T6" fmla="*/ 56 w 78"/>
                <a:gd name="T7" fmla="*/ 0 h 101"/>
                <a:gd name="T8" fmla="*/ 0 w 78"/>
                <a:gd name="T9" fmla="*/ 85 h 101"/>
              </a:gdLst>
              <a:ahLst/>
              <a:cxnLst>
                <a:cxn ang="0">
                  <a:pos x="T0" y="T1"/>
                </a:cxn>
                <a:cxn ang="0">
                  <a:pos x="T2" y="T3"/>
                </a:cxn>
                <a:cxn ang="0">
                  <a:pos x="T4" y="T5"/>
                </a:cxn>
                <a:cxn ang="0">
                  <a:pos x="T6" y="T7"/>
                </a:cxn>
                <a:cxn ang="0">
                  <a:pos x="T8" y="T9"/>
                </a:cxn>
              </a:cxnLst>
              <a:rect l="0" t="0" r="r" b="b"/>
              <a:pathLst>
                <a:path w="78" h="101">
                  <a:moveTo>
                    <a:pt x="0" y="85"/>
                  </a:moveTo>
                  <a:lnTo>
                    <a:pt x="22" y="101"/>
                  </a:lnTo>
                  <a:lnTo>
                    <a:pt x="78" y="15"/>
                  </a:lnTo>
                  <a:lnTo>
                    <a:pt x="56" y="0"/>
                  </a:lnTo>
                  <a:lnTo>
                    <a:pt x="0"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49" name="Freeform 79"/>
            <p:cNvSpPr>
              <a:spLocks/>
            </p:cNvSpPr>
            <p:nvPr/>
          </p:nvSpPr>
          <p:spPr bwMode="auto">
            <a:xfrm>
              <a:off x="-1368828" y="-626758"/>
              <a:ext cx="163513" cy="103188"/>
            </a:xfrm>
            <a:custGeom>
              <a:avLst/>
              <a:gdLst>
                <a:gd name="T0" fmla="*/ 0 w 103"/>
                <a:gd name="T1" fmla="*/ 40 h 65"/>
                <a:gd name="T2" fmla="*/ 11 w 103"/>
                <a:gd name="T3" fmla="*/ 65 h 65"/>
                <a:gd name="T4" fmla="*/ 103 w 103"/>
                <a:gd name="T5" fmla="*/ 25 h 65"/>
                <a:gd name="T6" fmla="*/ 93 w 103"/>
                <a:gd name="T7" fmla="*/ 0 h 65"/>
                <a:gd name="T8" fmla="*/ 0 w 103"/>
                <a:gd name="T9" fmla="*/ 40 h 65"/>
              </a:gdLst>
              <a:ahLst/>
              <a:cxnLst>
                <a:cxn ang="0">
                  <a:pos x="T0" y="T1"/>
                </a:cxn>
                <a:cxn ang="0">
                  <a:pos x="T2" y="T3"/>
                </a:cxn>
                <a:cxn ang="0">
                  <a:pos x="T4" y="T5"/>
                </a:cxn>
                <a:cxn ang="0">
                  <a:pos x="T6" y="T7"/>
                </a:cxn>
                <a:cxn ang="0">
                  <a:pos x="T8" y="T9"/>
                </a:cxn>
              </a:cxnLst>
              <a:rect l="0" t="0" r="r" b="b"/>
              <a:pathLst>
                <a:path w="103" h="65">
                  <a:moveTo>
                    <a:pt x="0" y="40"/>
                  </a:moveTo>
                  <a:lnTo>
                    <a:pt x="11" y="65"/>
                  </a:lnTo>
                  <a:lnTo>
                    <a:pt x="103" y="25"/>
                  </a:lnTo>
                  <a:lnTo>
                    <a:pt x="93" y="0"/>
                  </a:lnTo>
                  <a:lnTo>
                    <a:pt x="0"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50" name="Freeform 80"/>
            <p:cNvSpPr>
              <a:spLocks/>
            </p:cNvSpPr>
            <p:nvPr/>
          </p:nvSpPr>
          <p:spPr bwMode="auto">
            <a:xfrm>
              <a:off x="-1345015" y="-374346"/>
              <a:ext cx="165100" cy="71438"/>
            </a:xfrm>
            <a:custGeom>
              <a:avLst/>
              <a:gdLst>
                <a:gd name="T0" fmla="*/ 0 w 104"/>
                <a:gd name="T1" fmla="*/ 27 h 45"/>
                <a:gd name="T2" fmla="*/ 100 w 104"/>
                <a:gd name="T3" fmla="*/ 45 h 45"/>
                <a:gd name="T4" fmla="*/ 104 w 104"/>
                <a:gd name="T5" fmla="*/ 18 h 45"/>
                <a:gd name="T6" fmla="*/ 5 w 104"/>
                <a:gd name="T7" fmla="*/ 0 h 45"/>
                <a:gd name="T8" fmla="*/ 0 w 104"/>
                <a:gd name="T9" fmla="*/ 27 h 45"/>
              </a:gdLst>
              <a:ahLst/>
              <a:cxnLst>
                <a:cxn ang="0">
                  <a:pos x="T0" y="T1"/>
                </a:cxn>
                <a:cxn ang="0">
                  <a:pos x="T2" y="T3"/>
                </a:cxn>
                <a:cxn ang="0">
                  <a:pos x="T4" y="T5"/>
                </a:cxn>
                <a:cxn ang="0">
                  <a:pos x="T6" y="T7"/>
                </a:cxn>
                <a:cxn ang="0">
                  <a:pos x="T8" y="T9"/>
                </a:cxn>
              </a:cxnLst>
              <a:rect l="0" t="0" r="r" b="b"/>
              <a:pathLst>
                <a:path w="104" h="45">
                  <a:moveTo>
                    <a:pt x="0" y="27"/>
                  </a:moveTo>
                  <a:lnTo>
                    <a:pt x="100" y="45"/>
                  </a:lnTo>
                  <a:lnTo>
                    <a:pt x="104" y="18"/>
                  </a:lnTo>
                  <a:lnTo>
                    <a:pt x="5" y="0"/>
                  </a:lnTo>
                  <a:lnTo>
                    <a:pt x="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51" name="Freeform 81"/>
            <p:cNvSpPr>
              <a:spLocks/>
            </p:cNvSpPr>
            <p:nvPr/>
          </p:nvSpPr>
          <p:spPr bwMode="auto">
            <a:xfrm>
              <a:off x="-1960965" y="-839483"/>
              <a:ext cx="123825" cy="160338"/>
            </a:xfrm>
            <a:custGeom>
              <a:avLst/>
              <a:gdLst>
                <a:gd name="T0" fmla="*/ 0 w 78"/>
                <a:gd name="T1" fmla="*/ 15 h 101"/>
                <a:gd name="T2" fmla="*/ 56 w 78"/>
                <a:gd name="T3" fmla="*/ 101 h 101"/>
                <a:gd name="T4" fmla="*/ 78 w 78"/>
                <a:gd name="T5" fmla="*/ 85 h 101"/>
                <a:gd name="T6" fmla="*/ 22 w 78"/>
                <a:gd name="T7" fmla="*/ 0 h 101"/>
                <a:gd name="T8" fmla="*/ 0 w 78"/>
                <a:gd name="T9" fmla="*/ 15 h 101"/>
              </a:gdLst>
              <a:ahLst/>
              <a:cxnLst>
                <a:cxn ang="0">
                  <a:pos x="T0" y="T1"/>
                </a:cxn>
                <a:cxn ang="0">
                  <a:pos x="T2" y="T3"/>
                </a:cxn>
                <a:cxn ang="0">
                  <a:pos x="T4" y="T5"/>
                </a:cxn>
                <a:cxn ang="0">
                  <a:pos x="T6" y="T7"/>
                </a:cxn>
                <a:cxn ang="0">
                  <a:pos x="T8" y="T9"/>
                </a:cxn>
              </a:cxnLst>
              <a:rect l="0" t="0" r="r" b="b"/>
              <a:pathLst>
                <a:path w="78" h="101">
                  <a:moveTo>
                    <a:pt x="0" y="15"/>
                  </a:moveTo>
                  <a:lnTo>
                    <a:pt x="56" y="101"/>
                  </a:lnTo>
                  <a:lnTo>
                    <a:pt x="78" y="85"/>
                  </a:lnTo>
                  <a:lnTo>
                    <a:pt x="22"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52" name="Freeform 82"/>
            <p:cNvSpPr>
              <a:spLocks/>
            </p:cNvSpPr>
            <p:nvPr/>
          </p:nvSpPr>
          <p:spPr bwMode="auto">
            <a:xfrm>
              <a:off x="-2132415" y="-626758"/>
              <a:ext cx="163513" cy="103188"/>
            </a:xfrm>
            <a:custGeom>
              <a:avLst/>
              <a:gdLst>
                <a:gd name="T0" fmla="*/ 0 w 103"/>
                <a:gd name="T1" fmla="*/ 25 h 65"/>
                <a:gd name="T2" fmla="*/ 93 w 103"/>
                <a:gd name="T3" fmla="*/ 65 h 65"/>
                <a:gd name="T4" fmla="*/ 103 w 103"/>
                <a:gd name="T5" fmla="*/ 40 h 65"/>
                <a:gd name="T6" fmla="*/ 11 w 103"/>
                <a:gd name="T7" fmla="*/ 0 h 65"/>
                <a:gd name="T8" fmla="*/ 0 w 103"/>
                <a:gd name="T9" fmla="*/ 25 h 65"/>
              </a:gdLst>
              <a:ahLst/>
              <a:cxnLst>
                <a:cxn ang="0">
                  <a:pos x="T0" y="T1"/>
                </a:cxn>
                <a:cxn ang="0">
                  <a:pos x="T2" y="T3"/>
                </a:cxn>
                <a:cxn ang="0">
                  <a:pos x="T4" y="T5"/>
                </a:cxn>
                <a:cxn ang="0">
                  <a:pos x="T6" y="T7"/>
                </a:cxn>
                <a:cxn ang="0">
                  <a:pos x="T8" y="T9"/>
                </a:cxn>
              </a:cxnLst>
              <a:rect l="0" t="0" r="r" b="b"/>
              <a:pathLst>
                <a:path w="103" h="65">
                  <a:moveTo>
                    <a:pt x="0" y="25"/>
                  </a:moveTo>
                  <a:lnTo>
                    <a:pt x="93" y="65"/>
                  </a:lnTo>
                  <a:lnTo>
                    <a:pt x="103" y="40"/>
                  </a:lnTo>
                  <a:lnTo>
                    <a:pt x="11" y="0"/>
                  </a:lnTo>
                  <a:lnTo>
                    <a:pt x="0"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53" name="Freeform 83"/>
            <p:cNvSpPr>
              <a:spLocks/>
            </p:cNvSpPr>
            <p:nvPr/>
          </p:nvSpPr>
          <p:spPr bwMode="auto">
            <a:xfrm>
              <a:off x="-2157815" y="-374346"/>
              <a:ext cx="166688" cy="71438"/>
            </a:xfrm>
            <a:custGeom>
              <a:avLst/>
              <a:gdLst>
                <a:gd name="T0" fmla="*/ 0 w 105"/>
                <a:gd name="T1" fmla="*/ 18 h 45"/>
                <a:gd name="T2" fmla="*/ 4 w 105"/>
                <a:gd name="T3" fmla="*/ 45 h 45"/>
                <a:gd name="T4" fmla="*/ 105 w 105"/>
                <a:gd name="T5" fmla="*/ 27 h 45"/>
                <a:gd name="T6" fmla="*/ 99 w 105"/>
                <a:gd name="T7" fmla="*/ 0 h 45"/>
                <a:gd name="T8" fmla="*/ 0 w 105"/>
                <a:gd name="T9" fmla="*/ 18 h 45"/>
              </a:gdLst>
              <a:ahLst/>
              <a:cxnLst>
                <a:cxn ang="0">
                  <a:pos x="T0" y="T1"/>
                </a:cxn>
                <a:cxn ang="0">
                  <a:pos x="T2" y="T3"/>
                </a:cxn>
                <a:cxn ang="0">
                  <a:pos x="T4" y="T5"/>
                </a:cxn>
                <a:cxn ang="0">
                  <a:pos x="T6" y="T7"/>
                </a:cxn>
                <a:cxn ang="0">
                  <a:pos x="T8" y="T9"/>
                </a:cxn>
              </a:cxnLst>
              <a:rect l="0" t="0" r="r" b="b"/>
              <a:pathLst>
                <a:path w="105" h="45">
                  <a:moveTo>
                    <a:pt x="0" y="18"/>
                  </a:moveTo>
                  <a:lnTo>
                    <a:pt x="4" y="45"/>
                  </a:lnTo>
                  <a:lnTo>
                    <a:pt x="105" y="27"/>
                  </a:lnTo>
                  <a:lnTo>
                    <a:pt x="99"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grpSp>
      <p:sp>
        <p:nvSpPr>
          <p:cNvPr id="54" name="文本框 53"/>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55"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grpSp>
        <p:nvGrpSpPr>
          <p:cNvPr id="56" name="组合 55"/>
          <p:cNvGrpSpPr/>
          <p:nvPr/>
        </p:nvGrpSpPr>
        <p:grpSpPr>
          <a:xfrm>
            <a:off x="5300961" y="686985"/>
            <a:ext cx="3568079" cy="338554"/>
            <a:chOff x="1263941" y="3846442"/>
            <a:chExt cx="1629240" cy="408817"/>
          </a:xfrm>
          <a:effectLst/>
        </p:grpSpPr>
        <p:sp>
          <p:nvSpPr>
            <p:cNvPr id="57" name="圆角矩形 56"/>
            <p:cNvSpPr/>
            <p:nvPr/>
          </p:nvSpPr>
          <p:spPr>
            <a:xfrm>
              <a:off x="1263941" y="3871875"/>
              <a:ext cx="1629240" cy="372031"/>
            </a:xfrm>
            <a:prstGeom prst="roundRect">
              <a:avLst>
                <a:gd name="adj" fmla="val 165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58" name="矩形 57"/>
            <p:cNvSpPr/>
            <p:nvPr/>
          </p:nvSpPr>
          <p:spPr>
            <a:xfrm>
              <a:off x="1263941" y="3846442"/>
              <a:ext cx="1629240" cy="408817"/>
            </a:xfrm>
            <a:prstGeom prst="rect">
              <a:avLst/>
            </a:prstGeom>
          </p:spPr>
          <p:txBody>
            <a:bodyPr wrap="square">
              <a:spAutoFit/>
            </a:bodyPr>
            <a:lstStyle/>
            <a:p>
              <a:pPr>
                <a:spcBef>
                  <a:spcPct val="50000"/>
                </a:spcBef>
              </a:pPr>
              <a:r>
                <a:rPr lang="zh-CN" altLang="en-US" sz="1600" dirty="0">
                  <a:solidFill>
                    <a:prstClr val="white"/>
                  </a:solidFill>
                  <a:latin typeface="微软雅黑" pitchFamily="34" charset="-122"/>
                  <a:ea typeface="微软雅黑" pitchFamily="34" charset="-122"/>
                </a:rPr>
                <a:t>四是家务劳动，形成劳动教育合力。</a:t>
              </a:r>
              <a:endParaRPr lang="en-US" altLang="zh-CN" sz="1600" dirty="0">
                <a:solidFill>
                  <a:prstClr val="white"/>
                </a:solidFill>
                <a:latin typeface="微软雅黑" pitchFamily="34" charset="-122"/>
                <a:ea typeface="微软雅黑" pitchFamily="34" charset="-122"/>
              </a:endParaRPr>
            </a:p>
          </p:txBody>
        </p:sp>
      </p:grpSp>
    </p:spTree>
    <p:extLst>
      <p:ext uri="{BB962C8B-B14F-4D97-AF65-F5344CB8AC3E}">
        <p14:creationId xmlns:p14="http://schemas.microsoft.com/office/powerpoint/2010/main" val="3287206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8" presetClass="emph" presetSubtype="0" fill="hold" nodeType="withEffect">
                                  <p:stCondLst>
                                    <p:cond delay="0"/>
                                  </p:stCondLst>
                                  <p:childTnLst>
                                    <p:animRot by="21600000">
                                      <p:cBhvr>
                                        <p:cTn id="11" dur="500" fill="hold"/>
                                        <p:tgtEl>
                                          <p:spTgt spid="4"/>
                                        </p:tgtEl>
                                        <p:attrNameLst>
                                          <p:attrName>r</p:attrName>
                                        </p:attrNameLst>
                                      </p:cBhvr>
                                    </p:animRo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7F7F7"/>
            </a:gs>
            <a:gs pos="68000">
              <a:schemeClr val="bg1">
                <a:lumMod val="95000"/>
              </a:schemeClr>
            </a:gs>
          </a:gsLst>
          <a:lin ang="2700000" scaled="1"/>
          <a:tileRect/>
        </a:gradFill>
        <a:effectLst/>
      </p:bgPr>
    </p:bg>
    <p:spTree>
      <p:nvGrpSpPr>
        <p:cNvPr id="1" name=""/>
        <p:cNvGrpSpPr/>
        <p:nvPr/>
      </p:nvGrpSpPr>
      <p:grpSpPr>
        <a:xfrm>
          <a:off x="0" y="0"/>
          <a:ext cx="0" cy="0"/>
          <a:chOff x="0" y="0"/>
          <a:chExt cx="0" cy="0"/>
        </a:xfrm>
      </p:grpSpPr>
      <p:grpSp>
        <p:nvGrpSpPr>
          <p:cNvPr id="81" name="组合 80"/>
          <p:cNvGrpSpPr/>
          <p:nvPr/>
        </p:nvGrpSpPr>
        <p:grpSpPr>
          <a:xfrm>
            <a:off x="4990457" y="730766"/>
            <a:ext cx="1642444" cy="601050"/>
            <a:chOff x="1833786" y="2888856"/>
            <a:chExt cx="1642444" cy="601050"/>
          </a:xfrm>
        </p:grpSpPr>
        <p:sp>
          <p:nvSpPr>
            <p:cNvPr id="82" name="矩形 81"/>
            <p:cNvSpPr/>
            <p:nvPr/>
          </p:nvSpPr>
          <p:spPr>
            <a:xfrm>
              <a:off x="1922653" y="2975028"/>
              <a:ext cx="1464710" cy="514878"/>
            </a:xfrm>
            <a:prstGeom prst="rect">
              <a:avLst/>
            </a:prstGeom>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TextBox 6"/>
            <p:cNvSpPr txBox="1">
              <a:spLocks noChangeArrowheads="1"/>
            </p:cNvSpPr>
            <p:nvPr/>
          </p:nvSpPr>
          <p:spPr bwMode="auto">
            <a:xfrm>
              <a:off x="1833786" y="2888856"/>
              <a:ext cx="1642444"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defTabSz="914400" fontAlgn="base">
                <a:lnSpc>
                  <a:spcPct val="150000"/>
                </a:lnSpc>
                <a:spcBef>
                  <a:spcPct val="0"/>
                </a:spcBef>
                <a:spcAft>
                  <a:spcPct val="0"/>
                </a:spcAft>
              </a:pPr>
              <a:r>
                <a:rPr lang="zh-CN" altLang="en-US" sz="2400" b="1" dirty="0">
                  <a:solidFill>
                    <a:schemeClr val="bg1"/>
                  </a:solidFill>
                  <a:latin typeface="微软雅黑" panose="020B0503020204020204" pitchFamily="34" charset="-122"/>
                  <a:ea typeface="微软雅黑" panose="020B0503020204020204" pitchFamily="34" charset="-122"/>
                </a:rPr>
                <a:t>以劳创新</a:t>
              </a:r>
            </a:p>
          </p:txBody>
        </p:sp>
      </p:grpSp>
      <p:grpSp>
        <p:nvGrpSpPr>
          <p:cNvPr id="78" name="组合 77"/>
          <p:cNvGrpSpPr/>
          <p:nvPr/>
        </p:nvGrpSpPr>
        <p:grpSpPr>
          <a:xfrm>
            <a:off x="4075102" y="2861772"/>
            <a:ext cx="1642444" cy="601050"/>
            <a:chOff x="1833786" y="2888856"/>
            <a:chExt cx="1642444" cy="601050"/>
          </a:xfrm>
        </p:grpSpPr>
        <p:sp>
          <p:nvSpPr>
            <p:cNvPr id="79" name="矩形 78"/>
            <p:cNvSpPr/>
            <p:nvPr/>
          </p:nvSpPr>
          <p:spPr>
            <a:xfrm>
              <a:off x="1922653" y="2975028"/>
              <a:ext cx="1464710" cy="514878"/>
            </a:xfrm>
            <a:prstGeom prst="rect">
              <a:avLst/>
            </a:prstGeom>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TextBox 6"/>
            <p:cNvSpPr txBox="1">
              <a:spLocks noChangeArrowheads="1"/>
            </p:cNvSpPr>
            <p:nvPr/>
          </p:nvSpPr>
          <p:spPr bwMode="auto">
            <a:xfrm>
              <a:off x="1833786" y="2888856"/>
              <a:ext cx="1642444"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defTabSz="914400" fontAlgn="base">
                <a:lnSpc>
                  <a:spcPct val="150000"/>
                </a:lnSpc>
                <a:spcBef>
                  <a:spcPct val="0"/>
                </a:spcBef>
                <a:spcAft>
                  <a:spcPct val="0"/>
                </a:spcAft>
              </a:pPr>
              <a:r>
                <a:rPr lang="zh-CN" altLang="en-US" sz="2400" b="1" dirty="0">
                  <a:solidFill>
                    <a:schemeClr val="bg1"/>
                  </a:solidFill>
                  <a:latin typeface="微软雅黑" panose="020B0503020204020204" pitchFamily="34" charset="-122"/>
                  <a:ea typeface="微软雅黑" panose="020B0503020204020204" pitchFamily="34" charset="-122"/>
                </a:rPr>
                <a:t>以劳育美</a:t>
              </a:r>
            </a:p>
          </p:txBody>
        </p:sp>
      </p:grpSp>
      <p:grpSp>
        <p:nvGrpSpPr>
          <p:cNvPr id="4" name="组合 3"/>
          <p:cNvGrpSpPr/>
          <p:nvPr/>
        </p:nvGrpSpPr>
        <p:grpSpPr>
          <a:xfrm>
            <a:off x="940053" y="1746282"/>
            <a:ext cx="1642444" cy="605958"/>
            <a:chOff x="819999" y="1206203"/>
            <a:chExt cx="1642444" cy="605958"/>
          </a:xfrm>
        </p:grpSpPr>
        <p:sp>
          <p:nvSpPr>
            <p:cNvPr id="3" name="矩形 2"/>
            <p:cNvSpPr/>
            <p:nvPr/>
          </p:nvSpPr>
          <p:spPr>
            <a:xfrm>
              <a:off x="915767" y="1297283"/>
              <a:ext cx="1464710" cy="514878"/>
            </a:xfrm>
            <a:prstGeom prst="rect">
              <a:avLst/>
            </a:prstGeom>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TextBox 6"/>
            <p:cNvSpPr txBox="1">
              <a:spLocks noChangeArrowheads="1"/>
            </p:cNvSpPr>
            <p:nvPr/>
          </p:nvSpPr>
          <p:spPr bwMode="auto">
            <a:xfrm>
              <a:off x="819999" y="1206203"/>
              <a:ext cx="1642444"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defTabSz="914400" fontAlgn="base">
                <a:lnSpc>
                  <a:spcPct val="150000"/>
                </a:lnSpc>
                <a:spcBef>
                  <a:spcPct val="0"/>
                </a:spcBef>
                <a:spcAft>
                  <a:spcPct val="0"/>
                </a:spcAft>
              </a:pPr>
              <a:r>
                <a:rPr lang="zh-CN" altLang="en-US" sz="2400" b="1" dirty="0">
                  <a:solidFill>
                    <a:schemeClr val="bg1"/>
                  </a:solidFill>
                  <a:latin typeface="微软雅黑" panose="020B0503020204020204" pitchFamily="34" charset="-122"/>
                  <a:ea typeface="微软雅黑" panose="020B0503020204020204" pitchFamily="34" charset="-122"/>
                </a:rPr>
                <a:t>以劳树德</a:t>
              </a:r>
              <a:endParaRPr kumimoji="0" lang="zh-CN" sz="24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grpSp>
      <p:grpSp>
        <p:nvGrpSpPr>
          <p:cNvPr id="65" name="组合 64"/>
          <p:cNvGrpSpPr/>
          <p:nvPr/>
        </p:nvGrpSpPr>
        <p:grpSpPr>
          <a:xfrm>
            <a:off x="3056438" y="1796036"/>
            <a:ext cx="1642444" cy="601050"/>
            <a:chOff x="1833786" y="2888856"/>
            <a:chExt cx="1642444" cy="601050"/>
          </a:xfrm>
        </p:grpSpPr>
        <p:sp>
          <p:nvSpPr>
            <p:cNvPr id="73" name="矩形 72"/>
            <p:cNvSpPr/>
            <p:nvPr/>
          </p:nvSpPr>
          <p:spPr>
            <a:xfrm>
              <a:off x="1922653" y="2975028"/>
              <a:ext cx="1464710" cy="514878"/>
            </a:xfrm>
            <a:prstGeom prst="rect">
              <a:avLst/>
            </a:prstGeom>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TextBox 6"/>
            <p:cNvSpPr txBox="1">
              <a:spLocks noChangeArrowheads="1"/>
            </p:cNvSpPr>
            <p:nvPr/>
          </p:nvSpPr>
          <p:spPr bwMode="auto">
            <a:xfrm>
              <a:off x="1833786" y="2888856"/>
              <a:ext cx="1642444"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defTabSz="914400" fontAlgn="base">
                <a:lnSpc>
                  <a:spcPct val="150000"/>
                </a:lnSpc>
                <a:spcBef>
                  <a:spcPct val="0"/>
                </a:spcBef>
                <a:spcAft>
                  <a:spcPct val="0"/>
                </a:spcAft>
              </a:pPr>
              <a:r>
                <a:rPr lang="zh-CN" altLang="en-US" sz="2400" b="1" dirty="0">
                  <a:solidFill>
                    <a:schemeClr val="bg1"/>
                  </a:solidFill>
                  <a:latin typeface="微软雅黑" panose="020B0503020204020204" pitchFamily="34" charset="-122"/>
                  <a:ea typeface="微软雅黑" panose="020B0503020204020204" pitchFamily="34" charset="-122"/>
                </a:rPr>
                <a:t>以劳强体</a:t>
              </a:r>
            </a:p>
          </p:txBody>
        </p:sp>
      </p:grpSp>
      <p:sp>
        <p:nvSpPr>
          <p:cNvPr id="29" name="饼形 28"/>
          <p:cNvSpPr/>
          <p:nvPr/>
        </p:nvSpPr>
        <p:spPr>
          <a:xfrm rot="5400000">
            <a:off x="1471023" y="921955"/>
            <a:ext cx="2698424" cy="2698424"/>
          </a:xfrm>
          <a:prstGeom prst="pie">
            <a:avLst>
              <a:gd name="adj1" fmla="val 5400000"/>
              <a:gd name="adj2" fmla="val 16200000"/>
            </a:avLst>
          </a:prstGeom>
          <a:solidFill>
            <a:srgbClr val="DAE3F3"/>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空心弧 29"/>
          <p:cNvSpPr/>
          <p:nvPr/>
        </p:nvSpPr>
        <p:spPr>
          <a:xfrm>
            <a:off x="1630037" y="1081796"/>
            <a:ext cx="2378742" cy="2378742"/>
          </a:xfrm>
          <a:prstGeom prst="blockArc">
            <a:avLst>
              <a:gd name="adj1" fmla="val 10800000"/>
              <a:gd name="adj2" fmla="val 27987"/>
              <a:gd name="adj3" fmla="val 19239"/>
            </a:avLst>
          </a:prstGeom>
          <a:solidFill>
            <a:srgbClr val="B4C7E7"/>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饼形 32"/>
          <p:cNvSpPr/>
          <p:nvPr/>
        </p:nvSpPr>
        <p:spPr>
          <a:xfrm rot="5400000">
            <a:off x="4882698" y="921955"/>
            <a:ext cx="2698424" cy="2698424"/>
          </a:xfrm>
          <a:prstGeom prst="pie">
            <a:avLst>
              <a:gd name="adj1" fmla="val 5400000"/>
              <a:gd name="adj2" fmla="val 16200000"/>
            </a:avLst>
          </a:prstGeom>
          <a:solidFill>
            <a:srgbClr val="DAE3F3"/>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空心弧 33"/>
          <p:cNvSpPr/>
          <p:nvPr/>
        </p:nvSpPr>
        <p:spPr>
          <a:xfrm>
            <a:off x="5041712" y="1081796"/>
            <a:ext cx="2378742" cy="2378742"/>
          </a:xfrm>
          <a:prstGeom prst="blockArc">
            <a:avLst>
              <a:gd name="adj1" fmla="val 10800000"/>
              <a:gd name="adj2" fmla="val 27987"/>
              <a:gd name="adj3" fmla="val 19239"/>
            </a:avLst>
          </a:prstGeom>
          <a:solidFill>
            <a:srgbClr val="B4C7E7"/>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矩形 24"/>
          <p:cNvSpPr/>
          <p:nvPr/>
        </p:nvSpPr>
        <p:spPr>
          <a:xfrm>
            <a:off x="3357411" y="551814"/>
            <a:ext cx="2729238" cy="1739419"/>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zh-CN" altLang="en-US" sz="3000" b="1" dirty="0">
                <a:latin typeface="微软雅黑" panose="020B0503020204020204" pitchFamily="34" charset="-122"/>
                <a:ea typeface="微软雅黑" panose="020B0503020204020204" pitchFamily="34" charset="-122"/>
              </a:rPr>
              <a:t>有机融入</a:t>
            </a:r>
            <a:r>
              <a:rPr lang="en-US" altLang="zh-CN" sz="3000" b="1" dirty="0" smtClean="0">
                <a:latin typeface="微软雅黑" panose="020B0503020204020204" pitchFamily="34" charset="-122"/>
                <a:ea typeface="微软雅黑" panose="020B0503020204020204" pitchFamily="34" charset="-122"/>
              </a:rPr>
              <a:t>.</a:t>
            </a:r>
          </a:p>
          <a:p>
            <a:pPr algn="r"/>
            <a:r>
              <a:rPr lang="zh-CN" altLang="en-US" sz="3000" b="1" dirty="0">
                <a:latin typeface="微软雅黑" panose="020B0503020204020204" pitchFamily="34" charset="-122"/>
                <a:ea typeface="微软雅黑" panose="020B0503020204020204" pitchFamily="34" charset="-122"/>
              </a:rPr>
              <a:t>课程引领</a:t>
            </a:r>
            <a:r>
              <a:rPr lang="en-US" altLang="zh-CN" sz="3000" b="1" dirty="0" smtClean="0">
                <a:latin typeface="微软雅黑" panose="020B0503020204020204" pitchFamily="34" charset="-122"/>
                <a:ea typeface="微软雅黑" panose="020B0503020204020204" pitchFamily="34" charset="-122"/>
              </a:rPr>
              <a:t>.</a:t>
            </a:r>
          </a:p>
          <a:p>
            <a:pPr algn="r"/>
            <a:r>
              <a:rPr lang="zh-CN" altLang="en-US" sz="3000" b="1" dirty="0" smtClean="0">
                <a:latin typeface="微软雅黑" panose="020B0503020204020204" pitchFamily="34" charset="-122"/>
                <a:ea typeface="微软雅黑" panose="020B0503020204020204" pitchFamily="34" charset="-122"/>
              </a:rPr>
              <a:t>实践体验</a:t>
            </a:r>
            <a:r>
              <a:rPr lang="en-US" altLang="zh-CN" sz="3000" b="1" dirty="0" smtClean="0">
                <a:latin typeface="微软雅黑" panose="020B0503020204020204" pitchFamily="34" charset="-122"/>
                <a:ea typeface="微软雅黑" panose="020B0503020204020204" pitchFamily="34" charset="-122"/>
              </a:rPr>
              <a:t>.</a:t>
            </a:r>
            <a:endParaRPr lang="zh-CN" altLang="en-US" sz="3000" b="1" dirty="0">
              <a:latin typeface="微软雅黑" panose="020B0503020204020204" pitchFamily="34" charset="-122"/>
              <a:ea typeface="微软雅黑" panose="020B0503020204020204" pitchFamily="34" charset="-122"/>
            </a:endParaRPr>
          </a:p>
        </p:txBody>
      </p:sp>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6963" y="279559"/>
            <a:ext cx="1916951" cy="2002785"/>
          </a:xfrm>
          <a:prstGeom prst="rect">
            <a:avLst/>
          </a:prstGeom>
          <a:effectLst>
            <a:outerShdw blurRad="50800" dist="38100" dir="2700000" algn="tl" rotWithShape="0">
              <a:prstClr val="black">
                <a:alpha val="40000"/>
              </a:prstClr>
            </a:outerShdw>
          </a:effectLst>
        </p:spPr>
      </p:pic>
      <p:grpSp>
        <p:nvGrpSpPr>
          <p:cNvPr id="18" name="组合 17"/>
          <p:cNvGrpSpPr/>
          <p:nvPr/>
        </p:nvGrpSpPr>
        <p:grpSpPr>
          <a:xfrm>
            <a:off x="534333" y="3411838"/>
            <a:ext cx="8059268" cy="738523"/>
            <a:chOff x="3958107" y="881783"/>
            <a:chExt cx="4275786" cy="766713"/>
          </a:xfrm>
          <a:effectLst>
            <a:outerShdw blurRad="50800" dist="38100" dir="18900000" algn="bl" rotWithShape="0">
              <a:prstClr val="black">
                <a:alpha val="40000"/>
              </a:prstClr>
            </a:outerShdw>
          </a:effectLst>
        </p:grpSpPr>
        <p:grpSp>
          <p:nvGrpSpPr>
            <p:cNvPr id="19" name="组合 18"/>
            <p:cNvGrpSpPr/>
            <p:nvPr/>
          </p:nvGrpSpPr>
          <p:grpSpPr>
            <a:xfrm>
              <a:off x="3958107" y="991673"/>
              <a:ext cx="4275786" cy="656823"/>
              <a:chOff x="2987899" y="2228045"/>
              <a:chExt cx="3515188" cy="489397"/>
            </a:xfrm>
          </p:grpSpPr>
          <p:sp>
            <p:nvSpPr>
              <p:cNvPr id="21" name="燕尾形 20"/>
              <p:cNvSpPr/>
              <p:nvPr/>
            </p:nvSpPr>
            <p:spPr>
              <a:xfrm>
                <a:off x="2987899" y="2228045"/>
                <a:ext cx="2150771" cy="489397"/>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燕尾形 21"/>
              <p:cNvSpPr/>
              <p:nvPr/>
            </p:nvSpPr>
            <p:spPr>
              <a:xfrm flipH="1">
                <a:off x="4352316" y="2228045"/>
                <a:ext cx="2150771" cy="489397"/>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0" name="矩形 19"/>
            <p:cNvSpPr/>
            <p:nvPr/>
          </p:nvSpPr>
          <p:spPr>
            <a:xfrm>
              <a:off x="4627322" y="881783"/>
              <a:ext cx="2930375" cy="730046"/>
            </a:xfrm>
            <a:prstGeom prst="rect">
              <a:avLst/>
            </a:prstGeom>
          </p:spPr>
          <p:txBody>
            <a:bodyPr wrap="square" lIns="0" rIns="0">
              <a:spAutoFit/>
            </a:bodyPr>
            <a:lstStyle/>
            <a:p>
              <a:pPr algn="ctr">
                <a:lnSpc>
                  <a:spcPct val="150000"/>
                </a:lnSpc>
              </a:pPr>
              <a:r>
                <a:rPr lang="zh-CN" altLang="en-US" sz="3000" b="1" spc="300" dirty="0">
                  <a:solidFill>
                    <a:schemeClr val="bg1"/>
                  </a:solidFill>
                  <a:latin typeface="微软雅黑" panose="020B0503020204020204" pitchFamily="34" charset="-122"/>
                  <a:ea typeface="微软雅黑" panose="020B0503020204020204" pitchFamily="34" charset="-122"/>
                </a:rPr>
                <a:t>经过深入思考、广泛调研</a:t>
              </a:r>
            </a:p>
          </p:txBody>
        </p:sp>
      </p:grpSp>
      <p:grpSp>
        <p:nvGrpSpPr>
          <p:cNvPr id="38" name="组合 37"/>
          <p:cNvGrpSpPr/>
          <p:nvPr/>
        </p:nvGrpSpPr>
        <p:grpSpPr>
          <a:xfrm>
            <a:off x="474350" y="298841"/>
            <a:ext cx="2123721" cy="2123721"/>
            <a:chOff x="1108833" y="1655585"/>
            <a:chExt cx="1942143" cy="1942143"/>
          </a:xfrm>
        </p:grpSpPr>
        <p:sp>
          <p:nvSpPr>
            <p:cNvPr id="39" name="椭圆 38"/>
            <p:cNvSpPr/>
            <p:nvPr/>
          </p:nvSpPr>
          <p:spPr>
            <a:xfrm>
              <a:off x="1108833" y="1655585"/>
              <a:ext cx="1942143" cy="194214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13"/>
            </a:p>
          </p:txBody>
        </p:sp>
        <p:sp>
          <p:nvSpPr>
            <p:cNvPr id="40" name="椭圆 39"/>
            <p:cNvSpPr/>
            <p:nvPr/>
          </p:nvSpPr>
          <p:spPr>
            <a:xfrm>
              <a:off x="1205624" y="1760661"/>
              <a:ext cx="1728192" cy="1728192"/>
            </a:xfrm>
            <a:prstGeom prst="ellipse">
              <a:avLst/>
            </a:prstGeom>
            <a:blipFill dpi="0" rotWithShape="1">
              <a:blip r:embed="rId3"/>
              <a:srcRect/>
              <a:tile tx="-266700" ty="-406400" sx="30000" sy="30000" flip="none" algn="tl"/>
            </a:blipFill>
            <a:ln>
              <a:noFill/>
            </a:ln>
            <a:effectLst>
              <a:outerShdw blurRad="50800" dist="38100" dir="2700000" algn="tl"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13"/>
            </a:p>
          </p:txBody>
        </p:sp>
        <p:sp>
          <p:nvSpPr>
            <p:cNvPr id="41" name="矩形 1"/>
            <p:cNvSpPr/>
            <p:nvPr/>
          </p:nvSpPr>
          <p:spPr>
            <a:xfrm>
              <a:off x="1234199" y="2859781"/>
              <a:ext cx="1673423" cy="408235"/>
            </a:xfrm>
            <a:custGeom>
              <a:avLst/>
              <a:gdLst>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28575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28575 w 1728192"/>
                <a:gd name="connsiteY4" fmla="*/ 0 h 432048"/>
                <a:gd name="connsiteX0" fmla="*/ 0 w 1699617"/>
                <a:gd name="connsiteY0" fmla="*/ 0 h 432048"/>
                <a:gd name="connsiteX1" fmla="*/ 1699617 w 1699617"/>
                <a:gd name="connsiteY1" fmla="*/ 0 h 432048"/>
                <a:gd name="connsiteX2" fmla="*/ 1699617 w 1699617"/>
                <a:gd name="connsiteY2" fmla="*/ 432048 h 432048"/>
                <a:gd name="connsiteX3" fmla="*/ 245269 w 1699617"/>
                <a:gd name="connsiteY3" fmla="*/ 408235 h 432048"/>
                <a:gd name="connsiteX4" fmla="*/ 0 w 1699617"/>
                <a:gd name="connsiteY4" fmla="*/ 0 h 432048"/>
                <a:gd name="connsiteX0" fmla="*/ 0 w 1699617"/>
                <a:gd name="connsiteY0" fmla="*/ 0 h 432048"/>
                <a:gd name="connsiteX1" fmla="*/ 1699617 w 1699617"/>
                <a:gd name="connsiteY1" fmla="*/ 0 h 432048"/>
                <a:gd name="connsiteX2" fmla="*/ 1699617 w 1699617"/>
                <a:gd name="connsiteY2" fmla="*/ 432048 h 432048"/>
                <a:gd name="connsiteX3" fmla="*/ 245269 w 1699617"/>
                <a:gd name="connsiteY3" fmla="*/ 408235 h 432048"/>
                <a:gd name="connsiteX4" fmla="*/ 0 w 1699617"/>
                <a:gd name="connsiteY4" fmla="*/ 0 h 432048"/>
                <a:gd name="connsiteX0" fmla="*/ 0 w 1699617"/>
                <a:gd name="connsiteY0" fmla="*/ 0 h 432048"/>
                <a:gd name="connsiteX1" fmla="*/ 1699617 w 1699617"/>
                <a:gd name="connsiteY1" fmla="*/ 0 h 432048"/>
                <a:gd name="connsiteX2" fmla="*/ 1699617 w 1699617"/>
                <a:gd name="connsiteY2" fmla="*/ 432048 h 432048"/>
                <a:gd name="connsiteX3" fmla="*/ 245269 w 1699617"/>
                <a:gd name="connsiteY3" fmla="*/ 408235 h 432048"/>
                <a:gd name="connsiteX4" fmla="*/ 0 w 1699617"/>
                <a:gd name="connsiteY4" fmla="*/ 0 h 432048"/>
                <a:gd name="connsiteX0" fmla="*/ 0 w 1699617"/>
                <a:gd name="connsiteY0" fmla="*/ 0 h 408235"/>
                <a:gd name="connsiteX1" fmla="*/ 1699617 w 1699617"/>
                <a:gd name="connsiteY1" fmla="*/ 0 h 408235"/>
                <a:gd name="connsiteX2" fmla="*/ 1461492 w 1699617"/>
                <a:gd name="connsiteY2" fmla="*/ 374898 h 408235"/>
                <a:gd name="connsiteX3" fmla="*/ 245269 w 1699617"/>
                <a:gd name="connsiteY3" fmla="*/ 408235 h 408235"/>
                <a:gd name="connsiteX4" fmla="*/ 0 w 1699617"/>
                <a:gd name="connsiteY4" fmla="*/ 0 h 408235"/>
                <a:gd name="connsiteX0" fmla="*/ 0 w 1673423"/>
                <a:gd name="connsiteY0" fmla="*/ 0 h 408235"/>
                <a:gd name="connsiteX1" fmla="*/ 1673423 w 1673423"/>
                <a:gd name="connsiteY1" fmla="*/ 0 h 408235"/>
                <a:gd name="connsiteX2" fmla="*/ 1461492 w 1673423"/>
                <a:gd name="connsiteY2" fmla="*/ 374898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393948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403473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403473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403473 h 408235"/>
                <a:gd name="connsiteX3" fmla="*/ 245269 w 1673423"/>
                <a:gd name="connsiteY3" fmla="*/ 408235 h 408235"/>
                <a:gd name="connsiteX4" fmla="*/ 0 w 1673423"/>
                <a:gd name="connsiteY4" fmla="*/ 0 h 408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3423" h="408235">
                  <a:moveTo>
                    <a:pt x="0" y="0"/>
                  </a:moveTo>
                  <a:lnTo>
                    <a:pt x="1673423" y="0"/>
                  </a:lnTo>
                  <a:cubicBezTo>
                    <a:pt x="1640879" y="86866"/>
                    <a:pt x="1586904" y="245169"/>
                    <a:pt x="1425773" y="403473"/>
                  </a:cubicBezTo>
                  <a:lnTo>
                    <a:pt x="245269" y="408235"/>
                  </a:lnTo>
                  <a:cubicBezTo>
                    <a:pt x="106363" y="262632"/>
                    <a:pt x="46037" y="121790"/>
                    <a:pt x="0"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2" name="矩形 41"/>
            <p:cNvSpPr/>
            <p:nvPr/>
          </p:nvSpPr>
          <p:spPr>
            <a:xfrm>
              <a:off x="1340883" y="2888611"/>
              <a:ext cx="1435454" cy="337754"/>
            </a:xfrm>
            <a:prstGeom prst="rect">
              <a:avLst/>
            </a:prstGeom>
          </p:spPr>
          <p:txBody>
            <a:bodyPr wrap="none">
              <a:spAutoFit/>
            </a:bodyPr>
            <a:lstStyle/>
            <a:p>
              <a:r>
                <a:rPr lang="zh-CN" altLang="en-US" sz="1800" b="1" dirty="0">
                  <a:solidFill>
                    <a:schemeClr val="bg1"/>
                  </a:solidFill>
                  <a:latin typeface="微软雅黑" panose="020B0503020204020204" pitchFamily="34" charset="-122"/>
                  <a:ea typeface="微软雅黑" panose="020B0503020204020204" pitchFamily="34" charset="-122"/>
                </a:rPr>
                <a:t>获得劳动体验</a:t>
              </a:r>
            </a:p>
          </p:txBody>
        </p:sp>
      </p:grpSp>
      <p:grpSp>
        <p:nvGrpSpPr>
          <p:cNvPr id="48" name="组合 47"/>
          <p:cNvGrpSpPr/>
          <p:nvPr/>
        </p:nvGrpSpPr>
        <p:grpSpPr>
          <a:xfrm>
            <a:off x="2243359" y="903137"/>
            <a:ext cx="2517422" cy="2517422"/>
            <a:chOff x="3355376" y="1464040"/>
            <a:chExt cx="2302183" cy="2302183"/>
          </a:xfrm>
        </p:grpSpPr>
        <p:sp>
          <p:nvSpPr>
            <p:cNvPr id="49" name="椭圆 48"/>
            <p:cNvSpPr/>
            <p:nvPr/>
          </p:nvSpPr>
          <p:spPr>
            <a:xfrm>
              <a:off x="3355376" y="1464040"/>
              <a:ext cx="2302183" cy="23021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13"/>
            </a:p>
          </p:txBody>
        </p:sp>
        <p:sp>
          <p:nvSpPr>
            <p:cNvPr id="51" name="椭圆 50"/>
            <p:cNvSpPr/>
            <p:nvPr/>
          </p:nvSpPr>
          <p:spPr>
            <a:xfrm>
              <a:off x="3449324" y="1558685"/>
              <a:ext cx="2092300" cy="2092300"/>
            </a:xfrm>
            <a:prstGeom prst="ellipse">
              <a:avLst/>
            </a:prstGeom>
            <a:blipFill dpi="0" rotWithShape="1">
              <a:blip r:embed="rId4"/>
              <a:srcRect/>
              <a:tile tx="-323850" ty="-730250" sx="8000" sy="8000" flip="none" algn="tl"/>
            </a:blipFill>
            <a:ln>
              <a:noFill/>
            </a:ln>
            <a:effectLst>
              <a:outerShdw blurRad="50800" dist="38100" dir="2700000" algn="tl"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13"/>
            </a:p>
          </p:txBody>
        </p:sp>
        <p:sp>
          <p:nvSpPr>
            <p:cNvPr id="52" name="矩形 1"/>
            <p:cNvSpPr/>
            <p:nvPr/>
          </p:nvSpPr>
          <p:spPr>
            <a:xfrm flipV="1">
              <a:off x="3451112" y="2504018"/>
              <a:ext cx="2087511" cy="446686"/>
            </a:xfrm>
            <a:custGeom>
              <a:avLst/>
              <a:gdLst>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28575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28575 w 1728192"/>
                <a:gd name="connsiteY4" fmla="*/ 0 h 432048"/>
                <a:gd name="connsiteX0" fmla="*/ 0 w 1699617"/>
                <a:gd name="connsiteY0" fmla="*/ 0 h 432048"/>
                <a:gd name="connsiteX1" fmla="*/ 1699617 w 1699617"/>
                <a:gd name="connsiteY1" fmla="*/ 0 h 432048"/>
                <a:gd name="connsiteX2" fmla="*/ 1699617 w 1699617"/>
                <a:gd name="connsiteY2" fmla="*/ 432048 h 432048"/>
                <a:gd name="connsiteX3" fmla="*/ 245269 w 1699617"/>
                <a:gd name="connsiteY3" fmla="*/ 408235 h 432048"/>
                <a:gd name="connsiteX4" fmla="*/ 0 w 1699617"/>
                <a:gd name="connsiteY4" fmla="*/ 0 h 432048"/>
                <a:gd name="connsiteX0" fmla="*/ 0 w 1699617"/>
                <a:gd name="connsiteY0" fmla="*/ 0 h 432048"/>
                <a:gd name="connsiteX1" fmla="*/ 1699617 w 1699617"/>
                <a:gd name="connsiteY1" fmla="*/ 0 h 432048"/>
                <a:gd name="connsiteX2" fmla="*/ 1699617 w 1699617"/>
                <a:gd name="connsiteY2" fmla="*/ 432048 h 432048"/>
                <a:gd name="connsiteX3" fmla="*/ 245269 w 1699617"/>
                <a:gd name="connsiteY3" fmla="*/ 408235 h 432048"/>
                <a:gd name="connsiteX4" fmla="*/ 0 w 1699617"/>
                <a:gd name="connsiteY4" fmla="*/ 0 h 432048"/>
                <a:gd name="connsiteX0" fmla="*/ 0 w 1699617"/>
                <a:gd name="connsiteY0" fmla="*/ 0 h 432048"/>
                <a:gd name="connsiteX1" fmla="*/ 1699617 w 1699617"/>
                <a:gd name="connsiteY1" fmla="*/ 0 h 432048"/>
                <a:gd name="connsiteX2" fmla="*/ 1699617 w 1699617"/>
                <a:gd name="connsiteY2" fmla="*/ 432048 h 432048"/>
                <a:gd name="connsiteX3" fmla="*/ 245269 w 1699617"/>
                <a:gd name="connsiteY3" fmla="*/ 408235 h 432048"/>
                <a:gd name="connsiteX4" fmla="*/ 0 w 1699617"/>
                <a:gd name="connsiteY4" fmla="*/ 0 h 432048"/>
                <a:gd name="connsiteX0" fmla="*/ 0 w 1699617"/>
                <a:gd name="connsiteY0" fmla="*/ 0 h 408235"/>
                <a:gd name="connsiteX1" fmla="*/ 1699617 w 1699617"/>
                <a:gd name="connsiteY1" fmla="*/ 0 h 408235"/>
                <a:gd name="connsiteX2" fmla="*/ 1461492 w 1699617"/>
                <a:gd name="connsiteY2" fmla="*/ 374898 h 408235"/>
                <a:gd name="connsiteX3" fmla="*/ 245269 w 1699617"/>
                <a:gd name="connsiteY3" fmla="*/ 408235 h 408235"/>
                <a:gd name="connsiteX4" fmla="*/ 0 w 1699617"/>
                <a:gd name="connsiteY4" fmla="*/ 0 h 408235"/>
                <a:gd name="connsiteX0" fmla="*/ 0 w 1673423"/>
                <a:gd name="connsiteY0" fmla="*/ 0 h 408235"/>
                <a:gd name="connsiteX1" fmla="*/ 1673423 w 1673423"/>
                <a:gd name="connsiteY1" fmla="*/ 0 h 408235"/>
                <a:gd name="connsiteX2" fmla="*/ 1461492 w 1673423"/>
                <a:gd name="connsiteY2" fmla="*/ 374898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393948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403473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403473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403473 h 408235"/>
                <a:gd name="connsiteX3" fmla="*/ 245269 w 1673423"/>
                <a:gd name="connsiteY3" fmla="*/ 408235 h 408235"/>
                <a:gd name="connsiteX4" fmla="*/ 0 w 1673423"/>
                <a:gd name="connsiteY4" fmla="*/ 0 h 408235"/>
                <a:gd name="connsiteX0" fmla="*/ 0 w 1794073"/>
                <a:gd name="connsiteY0" fmla="*/ 5762 h 408235"/>
                <a:gd name="connsiteX1" fmla="*/ 1794073 w 1794073"/>
                <a:gd name="connsiteY1" fmla="*/ 0 h 408235"/>
                <a:gd name="connsiteX2" fmla="*/ 1546423 w 1794073"/>
                <a:gd name="connsiteY2" fmla="*/ 403473 h 408235"/>
                <a:gd name="connsiteX3" fmla="*/ 365919 w 1794073"/>
                <a:gd name="connsiteY3" fmla="*/ 408235 h 408235"/>
                <a:gd name="connsiteX4" fmla="*/ 0 w 1794073"/>
                <a:gd name="connsiteY4" fmla="*/ 5762 h 408235"/>
                <a:gd name="connsiteX0" fmla="*/ 0 w 1905198"/>
                <a:gd name="connsiteY0" fmla="*/ 2881 h 405354"/>
                <a:gd name="connsiteX1" fmla="*/ 1905198 w 1905198"/>
                <a:gd name="connsiteY1" fmla="*/ 0 h 405354"/>
                <a:gd name="connsiteX2" fmla="*/ 1546423 w 1905198"/>
                <a:gd name="connsiteY2" fmla="*/ 400592 h 405354"/>
                <a:gd name="connsiteX3" fmla="*/ 365919 w 1905198"/>
                <a:gd name="connsiteY3" fmla="*/ 405354 h 405354"/>
                <a:gd name="connsiteX4" fmla="*/ 0 w 1905198"/>
                <a:gd name="connsiteY4" fmla="*/ 2881 h 405354"/>
                <a:gd name="connsiteX0" fmla="*/ 0 w 1905198"/>
                <a:gd name="connsiteY0" fmla="*/ 2881 h 409235"/>
                <a:gd name="connsiteX1" fmla="*/ 1905198 w 1905198"/>
                <a:gd name="connsiteY1" fmla="*/ 0 h 409235"/>
                <a:gd name="connsiteX2" fmla="*/ 1549598 w 1905198"/>
                <a:gd name="connsiteY2" fmla="*/ 409235 h 409235"/>
                <a:gd name="connsiteX3" fmla="*/ 365919 w 1905198"/>
                <a:gd name="connsiteY3" fmla="*/ 405354 h 409235"/>
                <a:gd name="connsiteX4" fmla="*/ 0 w 1905198"/>
                <a:gd name="connsiteY4" fmla="*/ 2881 h 409235"/>
                <a:gd name="connsiteX0" fmla="*/ 0 w 1905198"/>
                <a:gd name="connsiteY0" fmla="*/ 2881 h 409235"/>
                <a:gd name="connsiteX1" fmla="*/ 1905198 w 1905198"/>
                <a:gd name="connsiteY1" fmla="*/ 0 h 409235"/>
                <a:gd name="connsiteX2" fmla="*/ 1549598 w 1905198"/>
                <a:gd name="connsiteY2" fmla="*/ 409235 h 409235"/>
                <a:gd name="connsiteX3" fmla="*/ 365919 w 1905198"/>
                <a:gd name="connsiteY3" fmla="*/ 405354 h 409235"/>
                <a:gd name="connsiteX4" fmla="*/ 0 w 1905198"/>
                <a:gd name="connsiteY4" fmla="*/ 2881 h 409235"/>
                <a:gd name="connsiteX0" fmla="*/ 0 w 1905198"/>
                <a:gd name="connsiteY0" fmla="*/ 2881 h 409235"/>
                <a:gd name="connsiteX1" fmla="*/ 1905198 w 1905198"/>
                <a:gd name="connsiteY1" fmla="*/ 0 h 409235"/>
                <a:gd name="connsiteX2" fmla="*/ 1549598 w 1905198"/>
                <a:gd name="connsiteY2" fmla="*/ 409235 h 409235"/>
                <a:gd name="connsiteX3" fmla="*/ 365919 w 1905198"/>
                <a:gd name="connsiteY3" fmla="*/ 405354 h 409235"/>
                <a:gd name="connsiteX4" fmla="*/ 0 w 1905198"/>
                <a:gd name="connsiteY4" fmla="*/ 2881 h 409235"/>
                <a:gd name="connsiteX0" fmla="*/ 0 w 1905198"/>
                <a:gd name="connsiteY0" fmla="*/ 2881 h 409235"/>
                <a:gd name="connsiteX1" fmla="*/ 1905198 w 1905198"/>
                <a:gd name="connsiteY1" fmla="*/ 0 h 409235"/>
                <a:gd name="connsiteX2" fmla="*/ 1549598 w 1905198"/>
                <a:gd name="connsiteY2" fmla="*/ 409235 h 409235"/>
                <a:gd name="connsiteX3" fmla="*/ 365919 w 1905198"/>
                <a:gd name="connsiteY3" fmla="*/ 405354 h 409235"/>
                <a:gd name="connsiteX4" fmla="*/ 0 w 1905198"/>
                <a:gd name="connsiteY4" fmla="*/ 2881 h 409235"/>
                <a:gd name="connsiteX0" fmla="*/ 129254 w 2034452"/>
                <a:gd name="connsiteY0" fmla="*/ 2881 h 409235"/>
                <a:gd name="connsiteX1" fmla="*/ 2034452 w 2034452"/>
                <a:gd name="connsiteY1" fmla="*/ 0 h 409235"/>
                <a:gd name="connsiteX2" fmla="*/ 1678852 w 2034452"/>
                <a:gd name="connsiteY2" fmla="*/ 409235 h 409235"/>
                <a:gd name="connsiteX3" fmla="*/ 77681 w 2034452"/>
                <a:gd name="connsiteY3" fmla="*/ 405354 h 409235"/>
                <a:gd name="connsiteX4" fmla="*/ 129254 w 2034452"/>
                <a:gd name="connsiteY4" fmla="*/ 2881 h 409235"/>
                <a:gd name="connsiteX0" fmla="*/ 58773 w 1963971"/>
                <a:gd name="connsiteY0" fmla="*/ 2881 h 409235"/>
                <a:gd name="connsiteX1" fmla="*/ 1963971 w 1963971"/>
                <a:gd name="connsiteY1" fmla="*/ 0 h 409235"/>
                <a:gd name="connsiteX2" fmla="*/ 1608371 w 1963971"/>
                <a:gd name="connsiteY2" fmla="*/ 409235 h 409235"/>
                <a:gd name="connsiteX3" fmla="*/ 7200 w 1963971"/>
                <a:gd name="connsiteY3" fmla="*/ 405354 h 409235"/>
                <a:gd name="connsiteX4" fmla="*/ 58773 w 1963971"/>
                <a:gd name="connsiteY4" fmla="*/ 2881 h 409235"/>
                <a:gd name="connsiteX0" fmla="*/ 63826 w 1969024"/>
                <a:gd name="connsiteY0" fmla="*/ 2881 h 409235"/>
                <a:gd name="connsiteX1" fmla="*/ 1969024 w 1969024"/>
                <a:gd name="connsiteY1" fmla="*/ 0 h 409235"/>
                <a:gd name="connsiteX2" fmla="*/ 1613424 w 1969024"/>
                <a:gd name="connsiteY2" fmla="*/ 409235 h 409235"/>
                <a:gd name="connsiteX3" fmla="*/ 12253 w 1969024"/>
                <a:gd name="connsiteY3" fmla="*/ 405354 h 409235"/>
                <a:gd name="connsiteX4" fmla="*/ 63826 w 1969024"/>
                <a:gd name="connsiteY4" fmla="*/ 2881 h 409235"/>
                <a:gd name="connsiteX0" fmla="*/ 54480 w 1959678"/>
                <a:gd name="connsiteY0" fmla="*/ 2881 h 409235"/>
                <a:gd name="connsiteX1" fmla="*/ 1959678 w 1959678"/>
                <a:gd name="connsiteY1" fmla="*/ 0 h 409235"/>
                <a:gd name="connsiteX2" fmla="*/ 1604078 w 1959678"/>
                <a:gd name="connsiteY2" fmla="*/ 409235 h 409235"/>
                <a:gd name="connsiteX3" fmla="*/ 2907 w 1959678"/>
                <a:gd name="connsiteY3" fmla="*/ 405354 h 409235"/>
                <a:gd name="connsiteX4" fmla="*/ 54480 w 1959678"/>
                <a:gd name="connsiteY4" fmla="*/ 2881 h 409235"/>
                <a:gd name="connsiteX0" fmla="*/ 57620 w 1962818"/>
                <a:gd name="connsiteY0" fmla="*/ 2881 h 409235"/>
                <a:gd name="connsiteX1" fmla="*/ 1962818 w 1962818"/>
                <a:gd name="connsiteY1" fmla="*/ 0 h 409235"/>
                <a:gd name="connsiteX2" fmla="*/ 1607218 w 1962818"/>
                <a:gd name="connsiteY2" fmla="*/ 409235 h 409235"/>
                <a:gd name="connsiteX3" fmla="*/ 6047 w 1962818"/>
                <a:gd name="connsiteY3" fmla="*/ 405354 h 409235"/>
                <a:gd name="connsiteX4" fmla="*/ 57620 w 1962818"/>
                <a:gd name="connsiteY4" fmla="*/ 2881 h 409235"/>
                <a:gd name="connsiteX0" fmla="*/ 57620 w 2071292"/>
                <a:gd name="connsiteY0" fmla="*/ 2881 h 405354"/>
                <a:gd name="connsiteX1" fmla="*/ 1962818 w 2071292"/>
                <a:gd name="connsiteY1" fmla="*/ 0 h 405354"/>
                <a:gd name="connsiteX2" fmla="*/ 2010947 w 2071292"/>
                <a:gd name="connsiteY2" fmla="*/ 404913 h 405354"/>
                <a:gd name="connsiteX3" fmla="*/ 6047 w 2071292"/>
                <a:gd name="connsiteY3" fmla="*/ 405354 h 405354"/>
                <a:gd name="connsiteX4" fmla="*/ 57620 w 2071292"/>
                <a:gd name="connsiteY4" fmla="*/ 2881 h 405354"/>
                <a:gd name="connsiteX0" fmla="*/ 57620 w 2016890"/>
                <a:gd name="connsiteY0" fmla="*/ 2881 h 405354"/>
                <a:gd name="connsiteX1" fmla="*/ 1962818 w 2016890"/>
                <a:gd name="connsiteY1" fmla="*/ 0 h 405354"/>
                <a:gd name="connsiteX2" fmla="*/ 2010947 w 2016890"/>
                <a:gd name="connsiteY2" fmla="*/ 404913 h 405354"/>
                <a:gd name="connsiteX3" fmla="*/ 6047 w 2016890"/>
                <a:gd name="connsiteY3" fmla="*/ 405354 h 405354"/>
                <a:gd name="connsiteX4" fmla="*/ 57620 w 2016890"/>
                <a:gd name="connsiteY4" fmla="*/ 2881 h 405354"/>
                <a:gd name="connsiteX0" fmla="*/ 57620 w 2023228"/>
                <a:gd name="connsiteY0" fmla="*/ 2881 h 405354"/>
                <a:gd name="connsiteX1" fmla="*/ 1962818 w 2023228"/>
                <a:gd name="connsiteY1" fmla="*/ 0 h 405354"/>
                <a:gd name="connsiteX2" fmla="*/ 2010947 w 2023228"/>
                <a:gd name="connsiteY2" fmla="*/ 404913 h 405354"/>
                <a:gd name="connsiteX3" fmla="*/ 6047 w 2023228"/>
                <a:gd name="connsiteY3" fmla="*/ 405354 h 405354"/>
                <a:gd name="connsiteX4" fmla="*/ 57620 w 2023228"/>
                <a:gd name="connsiteY4" fmla="*/ 2881 h 405354"/>
                <a:gd name="connsiteX0" fmla="*/ 57620 w 2016644"/>
                <a:gd name="connsiteY0" fmla="*/ 2881 h 405354"/>
                <a:gd name="connsiteX1" fmla="*/ 1962818 w 2016644"/>
                <a:gd name="connsiteY1" fmla="*/ 0 h 405354"/>
                <a:gd name="connsiteX2" fmla="*/ 2010947 w 2016644"/>
                <a:gd name="connsiteY2" fmla="*/ 404913 h 405354"/>
                <a:gd name="connsiteX3" fmla="*/ 6047 w 2016644"/>
                <a:gd name="connsiteY3" fmla="*/ 405354 h 405354"/>
                <a:gd name="connsiteX4" fmla="*/ 57620 w 2016644"/>
                <a:gd name="connsiteY4" fmla="*/ 2881 h 405354"/>
                <a:gd name="connsiteX0" fmla="*/ 57620 w 2010947"/>
                <a:gd name="connsiteY0" fmla="*/ 2881 h 405354"/>
                <a:gd name="connsiteX1" fmla="*/ 1962818 w 2010947"/>
                <a:gd name="connsiteY1" fmla="*/ 0 h 405354"/>
                <a:gd name="connsiteX2" fmla="*/ 2010947 w 2010947"/>
                <a:gd name="connsiteY2" fmla="*/ 404913 h 405354"/>
                <a:gd name="connsiteX3" fmla="*/ 6047 w 2010947"/>
                <a:gd name="connsiteY3" fmla="*/ 405354 h 405354"/>
                <a:gd name="connsiteX4" fmla="*/ 57620 w 2010947"/>
                <a:gd name="connsiteY4" fmla="*/ 2881 h 405354"/>
                <a:gd name="connsiteX0" fmla="*/ 57620 w 2010947"/>
                <a:gd name="connsiteY0" fmla="*/ 2881 h 405354"/>
                <a:gd name="connsiteX1" fmla="*/ 1962818 w 2010947"/>
                <a:gd name="connsiteY1" fmla="*/ 0 h 405354"/>
                <a:gd name="connsiteX2" fmla="*/ 2010947 w 2010947"/>
                <a:gd name="connsiteY2" fmla="*/ 404913 h 405354"/>
                <a:gd name="connsiteX3" fmla="*/ 6047 w 2010947"/>
                <a:gd name="connsiteY3" fmla="*/ 405354 h 405354"/>
                <a:gd name="connsiteX4" fmla="*/ 57620 w 2010947"/>
                <a:gd name="connsiteY4" fmla="*/ 2881 h 405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0947" h="405354">
                  <a:moveTo>
                    <a:pt x="57620" y="2881"/>
                  </a:moveTo>
                  <a:lnTo>
                    <a:pt x="1962818" y="0"/>
                  </a:lnTo>
                  <a:cubicBezTo>
                    <a:pt x="2003863" y="159617"/>
                    <a:pt x="2009029" y="199789"/>
                    <a:pt x="2010947" y="404913"/>
                  </a:cubicBezTo>
                  <a:lnTo>
                    <a:pt x="6047" y="405354"/>
                  </a:lnTo>
                  <a:cubicBezTo>
                    <a:pt x="-17252" y="199968"/>
                    <a:pt x="32546" y="87936"/>
                    <a:pt x="57620" y="2881"/>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3" name="矩形 52"/>
            <p:cNvSpPr/>
            <p:nvPr/>
          </p:nvSpPr>
          <p:spPr>
            <a:xfrm>
              <a:off x="3588820" y="2516264"/>
              <a:ext cx="1857647" cy="422193"/>
            </a:xfrm>
            <a:prstGeom prst="rect">
              <a:avLst/>
            </a:prstGeom>
          </p:spPr>
          <p:txBody>
            <a:bodyPr wrap="none">
              <a:spAutoFit/>
            </a:bodyPr>
            <a:lstStyle/>
            <a:p>
              <a:r>
                <a:rPr lang="zh-CN" altLang="en-US" sz="2400" b="1" dirty="0">
                  <a:solidFill>
                    <a:schemeClr val="bg1"/>
                  </a:solidFill>
                  <a:latin typeface="微软雅黑" pitchFamily="34" charset="-122"/>
                  <a:ea typeface="微软雅黑" pitchFamily="34" charset="-122"/>
                </a:rPr>
                <a:t>习得劳动本领</a:t>
              </a:r>
              <a:endParaRPr lang="zh-CN" altLang="en-US" sz="2400" b="1" dirty="0">
                <a:solidFill>
                  <a:schemeClr val="bg1"/>
                </a:solidFill>
              </a:endParaRPr>
            </a:p>
          </p:txBody>
        </p:sp>
      </p:grpSp>
      <p:grpSp>
        <p:nvGrpSpPr>
          <p:cNvPr id="43" name="组合 42"/>
          <p:cNvGrpSpPr/>
          <p:nvPr/>
        </p:nvGrpSpPr>
        <p:grpSpPr>
          <a:xfrm>
            <a:off x="4464539" y="438777"/>
            <a:ext cx="2123721" cy="2123721"/>
            <a:chOff x="5951280" y="1676178"/>
            <a:chExt cx="1942143" cy="1942143"/>
          </a:xfrm>
        </p:grpSpPr>
        <p:sp>
          <p:nvSpPr>
            <p:cNvPr id="44" name="椭圆 43"/>
            <p:cNvSpPr/>
            <p:nvPr/>
          </p:nvSpPr>
          <p:spPr>
            <a:xfrm>
              <a:off x="5951280" y="1676178"/>
              <a:ext cx="1942143" cy="194214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13"/>
            </a:p>
          </p:txBody>
        </p:sp>
        <p:sp>
          <p:nvSpPr>
            <p:cNvPr id="45" name="椭圆 44"/>
            <p:cNvSpPr/>
            <p:nvPr/>
          </p:nvSpPr>
          <p:spPr>
            <a:xfrm>
              <a:off x="6058256" y="1760661"/>
              <a:ext cx="1728192" cy="1728192"/>
            </a:xfrm>
            <a:prstGeom prst="ellipse">
              <a:avLst/>
            </a:prstGeom>
            <a:blipFill dpi="0" rotWithShape="1">
              <a:blip r:embed="rId5"/>
              <a:srcRect/>
              <a:tile tx="-628650" ty="-209550" sx="25000" sy="25000" flip="none" algn="tl"/>
            </a:blipFill>
            <a:ln>
              <a:noFill/>
            </a:ln>
            <a:effectLst>
              <a:outerShdw blurRad="50800" dist="38100" dir="2700000" algn="tl"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13"/>
            </a:p>
          </p:txBody>
        </p:sp>
        <p:sp>
          <p:nvSpPr>
            <p:cNvPr id="46" name="矩形 1"/>
            <p:cNvSpPr/>
            <p:nvPr/>
          </p:nvSpPr>
          <p:spPr>
            <a:xfrm>
              <a:off x="6089626" y="2859781"/>
              <a:ext cx="1673423" cy="408235"/>
            </a:xfrm>
            <a:custGeom>
              <a:avLst/>
              <a:gdLst>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28575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28575 w 1728192"/>
                <a:gd name="connsiteY4" fmla="*/ 0 h 432048"/>
                <a:gd name="connsiteX0" fmla="*/ 0 w 1699617"/>
                <a:gd name="connsiteY0" fmla="*/ 0 h 432048"/>
                <a:gd name="connsiteX1" fmla="*/ 1699617 w 1699617"/>
                <a:gd name="connsiteY1" fmla="*/ 0 h 432048"/>
                <a:gd name="connsiteX2" fmla="*/ 1699617 w 1699617"/>
                <a:gd name="connsiteY2" fmla="*/ 432048 h 432048"/>
                <a:gd name="connsiteX3" fmla="*/ 245269 w 1699617"/>
                <a:gd name="connsiteY3" fmla="*/ 408235 h 432048"/>
                <a:gd name="connsiteX4" fmla="*/ 0 w 1699617"/>
                <a:gd name="connsiteY4" fmla="*/ 0 h 432048"/>
                <a:gd name="connsiteX0" fmla="*/ 0 w 1699617"/>
                <a:gd name="connsiteY0" fmla="*/ 0 h 432048"/>
                <a:gd name="connsiteX1" fmla="*/ 1699617 w 1699617"/>
                <a:gd name="connsiteY1" fmla="*/ 0 h 432048"/>
                <a:gd name="connsiteX2" fmla="*/ 1699617 w 1699617"/>
                <a:gd name="connsiteY2" fmla="*/ 432048 h 432048"/>
                <a:gd name="connsiteX3" fmla="*/ 245269 w 1699617"/>
                <a:gd name="connsiteY3" fmla="*/ 408235 h 432048"/>
                <a:gd name="connsiteX4" fmla="*/ 0 w 1699617"/>
                <a:gd name="connsiteY4" fmla="*/ 0 h 432048"/>
                <a:gd name="connsiteX0" fmla="*/ 0 w 1699617"/>
                <a:gd name="connsiteY0" fmla="*/ 0 h 432048"/>
                <a:gd name="connsiteX1" fmla="*/ 1699617 w 1699617"/>
                <a:gd name="connsiteY1" fmla="*/ 0 h 432048"/>
                <a:gd name="connsiteX2" fmla="*/ 1699617 w 1699617"/>
                <a:gd name="connsiteY2" fmla="*/ 432048 h 432048"/>
                <a:gd name="connsiteX3" fmla="*/ 245269 w 1699617"/>
                <a:gd name="connsiteY3" fmla="*/ 408235 h 432048"/>
                <a:gd name="connsiteX4" fmla="*/ 0 w 1699617"/>
                <a:gd name="connsiteY4" fmla="*/ 0 h 432048"/>
                <a:gd name="connsiteX0" fmla="*/ 0 w 1699617"/>
                <a:gd name="connsiteY0" fmla="*/ 0 h 408235"/>
                <a:gd name="connsiteX1" fmla="*/ 1699617 w 1699617"/>
                <a:gd name="connsiteY1" fmla="*/ 0 h 408235"/>
                <a:gd name="connsiteX2" fmla="*/ 1461492 w 1699617"/>
                <a:gd name="connsiteY2" fmla="*/ 374898 h 408235"/>
                <a:gd name="connsiteX3" fmla="*/ 245269 w 1699617"/>
                <a:gd name="connsiteY3" fmla="*/ 408235 h 408235"/>
                <a:gd name="connsiteX4" fmla="*/ 0 w 1699617"/>
                <a:gd name="connsiteY4" fmla="*/ 0 h 408235"/>
                <a:gd name="connsiteX0" fmla="*/ 0 w 1673423"/>
                <a:gd name="connsiteY0" fmla="*/ 0 h 408235"/>
                <a:gd name="connsiteX1" fmla="*/ 1673423 w 1673423"/>
                <a:gd name="connsiteY1" fmla="*/ 0 h 408235"/>
                <a:gd name="connsiteX2" fmla="*/ 1461492 w 1673423"/>
                <a:gd name="connsiteY2" fmla="*/ 374898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393948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403473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403473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403473 h 408235"/>
                <a:gd name="connsiteX3" fmla="*/ 245269 w 1673423"/>
                <a:gd name="connsiteY3" fmla="*/ 408235 h 408235"/>
                <a:gd name="connsiteX4" fmla="*/ 0 w 1673423"/>
                <a:gd name="connsiteY4" fmla="*/ 0 h 408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3423" h="408235">
                  <a:moveTo>
                    <a:pt x="0" y="0"/>
                  </a:moveTo>
                  <a:lnTo>
                    <a:pt x="1673423" y="0"/>
                  </a:lnTo>
                  <a:cubicBezTo>
                    <a:pt x="1640879" y="86866"/>
                    <a:pt x="1586904" y="245169"/>
                    <a:pt x="1425773" y="403473"/>
                  </a:cubicBezTo>
                  <a:lnTo>
                    <a:pt x="245269" y="408235"/>
                  </a:lnTo>
                  <a:cubicBezTo>
                    <a:pt x="106363" y="262632"/>
                    <a:pt x="46037" y="121790"/>
                    <a:pt x="0"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7" name="矩形 46"/>
            <p:cNvSpPr/>
            <p:nvPr/>
          </p:nvSpPr>
          <p:spPr>
            <a:xfrm>
              <a:off x="6220457" y="2885200"/>
              <a:ext cx="1435454" cy="337754"/>
            </a:xfrm>
            <a:prstGeom prst="rect">
              <a:avLst/>
            </a:prstGeom>
          </p:spPr>
          <p:txBody>
            <a:bodyPr wrap="none">
              <a:spAutoFit/>
            </a:bodyPr>
            <a:lstStyle/>
            <a:p>
              <a:r>
                <a:rPr lang="zh-CN" altLang="en-US" sz="1800" b="1" dirty="0">
                  <a:solidFill>
                    <a:schemeClr val="bg1"/>
                  </a:solidFill>
                  <a:latin typeface="微软雅黑" panose="020B0503020204020204" pitchFamily="34" charset="-122"/>
                  <a:ea typeface="微软雅黑" panose="020B0503020204020204" pitchFamily="34" charset="-122"/>
                </a:rPr>
                <a:t>创造劳动价值</a:t>
              </a:r>
            </a:p>
          </p:txBody>
        </p:sp>
      </p:grpSp>
      <p:grpSp>
        <p:nvGrpSpPr>
          <p:cNvPr id="54" name="组合 53"/>
          <p:cNvGrpSpPr/>
          <p:nvPr/>
        </p:nvGrpSpPr>
        <p:grpSpPr>
          <a:xfrm>
            <a:off x="5853357" y="1615622"/>
            <a:ext cx="2740244" cy="2740244"/>
            <a:chOff x="3355376" y="1464040"/>
            <a:chExt cx="2302183" cy="2302183"/>
          </a:xfrm>
        </p:grpSpPr>
        <p:sp>
          <p:nvSpPr>
            <p:cNvPr id="55" name="椭圆 54"/>
            <p:cNvSpPr/>
            <p:nvPr/>
          </p:nvSpPr>
          <p:spPr>
            <a:xfrm>
              <a:off x="3355376" y="1464040"/>
              <a:ext cx="2302183" cy="23021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13"/>
            </a:p>
          </p:txBody>
        </p:sp>
        <p:sp>
          <p:nvSpPr>
            <p:cNvPr id="56" name="椭圆 55"/>
            <p:cNvSpPr/>
            <p:nvPr/>
          </p:nvSpPr>
          <p:spPr>
            <a:xfrm>
              <a:off x="3449324" y="1558685"/>
              <a:ext cx="2092300" cy="2092300"/>
            </a:xfrm>
            <a:prstGeom prst="ellipse">
              <a:avLst/>
            </a:prstGeom>
            <a:blipFill dpi="0" rotWithShape="1">
              <a:blip r:embed="rId6"/>
              <a:srcRect/>
              <a:tile tx="-1085850" ty="-127000" sx="25000" sy="25000" flip="none" algn="tl"/>
            </a:blipFill>
            <a:ln>
              <a:noFill/>
            </a:ln>
            <a:effectLst>
              <a:outerShdw blurRad="50800" dist="38100" dir="2700000" algn="tl"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13" dirty="0"/>
            </a:p>
          </p:txBody>
        </p:sp>
        <p:sp>
          <p:nvSpPr>
            <p:cNvPr id="57" name="矩形 1"/>
            <p:cNvSpPr/>
            <p:nvPr/>
          </p:nvSpPr>
          <p:spPr>
            <a:xfrm flipV="1">
              <a:off x="3451112" y="2504018"/>
              <a:ext cx="2087511" cy="446686"/>
            </a:xfrm>
            <a:custGeom>
              <a:avLst/>
              <a:gdLst>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28575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28575 w 1728192"/>
                <a:gd name="connsiteY4" fmla="*/ 0 h 432048"/>
                <a:gd name="connsiteX0" fmla="*/ 0 w 1699617"/>
                <a:gd name="connsiteY0" fmla="*/ 0 h 432048"/>
                <a:gd name="connsiteX1" fmla="*/ 1699617 w 1699617"/>
                <a:gd name="connsiteY1" fmla="*/ 0 h 432048"/>
                <a:gd name="connsiteX2" fmla="*/ 1699617 w 1699617"/>
                <a:gd name="connsiteY2" fmla="*/ 432048 h 432048"/>
                <a:gd name="connsiteX3" fmla="*/ 245269 w 1699617"/>
                <a:gd name="connsiteY3" fmla="*/ 408235 h 432048"/>
                <a:gd name="connsiteX4" fmla="*/ 0 w 1699617"/>
                <a:gd name="connsiteY4" fmla="*/ 0 h 432048"/>
                <a:gd name="connsiteX0" fmla="*/ 0 w 1699617"/>
                <a:gd name="connsiteY0" fmla="*/ 0 h 432048"/>
                <a:gd name="connsiteX1" fmla="*/ 1699617 w 1699617"/>
                <a:gd name="connsiteY1" fmla="*/ 0 h 432048"/>
                <a:gd name="connsiteX2" fmla="*/ 1699617 w 1699617"/>
                <a:gd name="connsiteY2" fmla="*/ 432048 h 432048"/>
                <a:gd name="connsiteX3" fmla="*/ 245269 w 1699617"/>
                <a:gd name="connsiteY3" fmla="*/ 408235 h 432048"/>
                <a:gd name="connsiteX4" fmla="*/ 0 w 1699617"/>
                <a:gd name="connsiteY4" fmla="*/ 0 h 432048"/>
                <a:gd name="connsiteX0" fmla="*/ 0 w 1699617"/>
                <a:gd name="connsiteY0" fmla="*/ 0 h 432048"/>
                <a:gd name="connsiteX1" fmla="*/ 1699617 w 1699617"/>
                <a:gd name="connsiteY1" fmla="*/ 0 h 432048"/>
                <a:gd name="connsiteX2" fmla="*/ 1699617 w 1699617"/>
                <a:gd name="connsiteY2" fmla="*/ 432048 h 432048"/>
                <a:gd name="connsiteX3" fmla="*/ 245269 w 1699617"/>
                <a:gd name="connsiteY3" fmla="*/ 408235 h 432048"/>
                <a:gd name="connsiteX4" fmla="*/ 0 w 1699617"/>
                <a:gd name="connsiteY4" fmla="*/ 0 h 432048"/>
                <a:gd name="connsiteX0" fmla="*/ 0 w 1699617"/>
                <a:gd name="connsiteY0" fmla="*/ 0 h 408235"/>
                <a:gd name="connsiteX1" fmla="*/ 1699617 w 1699617"/>
                <a:gd name="connsiteY1" fmla="*/ 0 h 408235"/>
                <a:gd name="connsiteX2" fmla="*/ 1461492 w 1699617"/>
                <a:gd name="connsiteY2" fmla="*/ 374898 h 408235"/>
                <a:gd name="connsiteX3" fmla="*/ 245269 w 1699617"/>
                <a:gd name="connsiteY3" fmla="*/ 408235 h 408235"/>
                <a:gd name="connsiteX4" fmla="*/ 0 w 1699617"/>
                <a:gd name="connsiteY4" fmla="*/ 0 h 408235"/>
                <a:gd name="connsiteX0" fmla="*/ 0 w 1673423"/>
                <a:gd name="connsiteY0" fmla="*/ 0 h 408235"/>
                <a:gd name="connsiteX1" fmla="*/ 1673423 w 1673423"/>
                <a:gd name="connsiteY1" fmla="*/ 0 h 408235"/>
                <a:gd name="connsiteX2" fmla="*/ 1461492 w 1673423"/>
                <a:gd name="connsiteY2" fmla="*/ 374898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393948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403473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403473 h 408235"/>
                <a:gd name="connsiteX3" fmla="*/ 245269 w 1673423"/>
                <a:gd name="connsiteY3" fmla="*/ 408235 h 408235"/>
                <a:gd name="connsiteX4" fmla="*/ 0 w 1673423"/>
                <a:gd name="connsiteY4" fmla="*/ 0 h 408235"/>
                <a:gd name="connsiteX0" fmla="*/ 0 w 1673423"/>
                <a:gd name="connsiteY0" fmla="*/ 0 h 408235"/>
                <a:gd name="connsiteX1" fmla="*/ 1673423 w 1673423"/>
                <a:gd name="connsiteY1" fmla="*/ 0 h 408235"/>
                <a:gd name="connsiteX2" fmla="*/ 1425773 w 1673423"/>
                <a:gd name="connsiteY2" fmla="*/ 403473 h 408235"/>
                <a:gd name="connsiteX3" fmla="*/ 245269 w 1673423"/>
                <a:gd name="connsiteY3" fmla="*/ 408235 h 408235"/>
                <a:gd name="connsiteX4" fmla="*/ 0 w 1673423"/>
                <a:gd name="connsiteY4" fmla="*/ 0 h 408235"/>
                <a:gd name="connsiteX0" fmla="*/ 0 w 1794073"/>
                <a:gd name="connsiteY0" fmla="*/ 5762 h 408235"/>
                <a:gd name="connsiteX1" fmla="*/ 1794073 w 1794073"/>
                <a:gd name="connsiteY1" fmla="*/ 0 h 408235"/>
                <a:gd name="connsiteX2" fmla="*/ 1546423 w 1794073"/>
                <a:gd name="connsiteY2" fmla="*/ 403473 h 408235"/>
                <a:gd name="connsiteX3" fmla="*/ 365919 w 1794073"/>
                <a:gd name="connsiteY3" fmla="*/ 408235 h 408235"/>
                <a:gd name="connsiteX4" fmla="*/ 0 w 1794073"/>
                <a:gd name="connsiteY4" fmla="*/ 5762 h 408235"/>
                <a:gd name="connsiteX0" fmla="*/ 0 w 1905198"/>
                <a:gd name="connsiteY0" fmla="*/ 2881 h 405354"/>
                <a:gd name="connsiteX1" fmla="*/ 1905198 w 1905198"/>
                <a:gd name="connsiteY1" fmla="*/ 0 h 405354"/>
                <a:gd name="connsiteX2" fmla="*/ 1546423 w 1905198"/>
                <a:gd name="connsiteY2" fmla="*/ 400592 h 405354"/>
                <a:gd name="connsiteX3" fmla="*/ 365919 w 1905198"/>
                <a:gd name="connsiteY3" fmla="*/ 405354 h 405354"/>
                <a:gd name="connsiteX4" fmla="*/ 0 w 1905198"/>
                <a:gd name="connsiteY4" fmla="*/ 2881 h 405354"/>
                <a:gd name="connsiteX0" fmla="*/ 0 w 1905198"/>
                <a:gd name="connsiteY0" fmla="*/ 2881 h 409235"/>
                <a:gd name="connsiteX1" fmla="*/ 1905198 w 1905198"/>
                <a:gd name="connsiteY1" fmla="*/ 0 h 409235"/>
                <a:gd name="connsiteX2" fmla="*/ 1549598 w 1905198"/>
                <a:gd name="connsiteY2" fmla="*/ 409235 h 409235"/>
                <a:gd name="connsiteX3" fmla="*/ 365919 w 1905198"/>
                <a:gd name="connsiteY3" fmla="*/ 405354 h 409235"/>
                <a:gd name="connsiteX4" fmla="*/ 0 w 1905198"/>
                <a:gd name="connsiteY4" fmla="*/ 2881 h 409235"/>
                <a:gd name="connsiteX0" fmla="*/ 0 w 1905198"/>
                <a:gd name="connsiteY0" fmla="*/ 2881 h 409235"/>
                <a:gd name="connsiteX1" fmla="*/ 1905198 w 1905198"/>
                <a:gd name="connsiteY1" fmla="*/ 0 h 409235"/>
                <a:gd name="connsiteX2" fmla="*/ 1549598 w 1905198"/>
                <a:gd name="connsiteY2" fmla="*/ 409235 h 409235"/>
                <a:gd name="connsiteX3" fmla="*/ 365919 w 1905198"/>
                <a:gd name="connsiteY3" fmla="*/ 405354 h 409235"/>
                <a:gd name="connsiteX4" fmla="*/ 0 w 1905198"/>
                <a:gd name="connsiteY4" fmla="*/ 2881 h 409235"/>
                <a:gd name="connsiteX0" fmla="*/ 0 w 1905198"/>
                <a:gd name="connsiteY0" fmla="*/ 2881 h 409235"/>
                <a:gd name="connsiteX1" fmla="*/ 1905198 w 1905198"/>
                <a:gd name="connsiteY1" fmla="*/ 0 h 409235"/>
                <a:gd name="connsiteX2" fmla="*/ 1549598 w 1905198"/>
                <a:gd name="connsiteY2" fmla="*/ 409235 h 409235"/>
                <a:gd name="connsiteX3" fmla="*/ 365919 w 1905198"/>
                <a:gd name="connsiteY3" fmla="*/ 405354 h 409235"/>
                <a:gd name="connsiteX4" fmla="*/ 0 w 1905198"/>
                <a:gd name="connsiteY4" fmla="*/ 2881 h 409235"/>
                <a:gd name="connsiteX0" fmla="*/ 0 w 1905198"/>
                <a:gd name="connsiteY0" fmla="*/ 2881 h 409235"/>
                <a:gd name="connsiteX1" fmla="*/ 1905198 w 1905198"/>
                <a:gd name="connsiteY1" fmla="*/ 0 h 409235"/>
                <a:gd name="connsiteX2" fmla="*/ 1549598 w 1905198"/>
                <a:gd name="connsiteY2" fmla="*/ 409235 h 409235"/>
                <a:gd name="connsiteX3" fmla="*/ 365919 w 1905198"/>
                <a:gd name="connsiteY3" fmla="*/ 405354 h 409235"/>
                <a:gd name="connsiteX4" fmla="*/ 0 w 1905198"/>
                <a:gd name="connsiteY4" fmla="*/ 2881 h 409235"/>
                <a:gd name="connsiteX0" fmla="*/ 129254 w 2034452"/>
                <a:gd name="connsiteY0" fmla="*/ 2881 h 409235"/>
                <a:gd name="connsiteX1" fmla="*/ 2034452 w 2034452"/>
                <a:gd name="connsiteY1" fmla="*/ 0 h 409235"/>
                <a:gd name="connsiteX2" fmla="*/ 1678852 w 2034452"/>
                <a:gd name="connsiteY2" fmla="*/ 409235 h 409235"/>
                <a:gd name="connsiteX3" fmla="*/ 77681 w 2034452"/>
                <a:gd name="connsiteY3" fmla="*/ 405354 h 409235"/>
                <a:gd name="connsiteX4" fmla="*/ 129254 w 2034452"/>
                <a:gd name="connsiteY4" fmla="*/ 2881 h 409235"/>
                <a:gd name="connsiteX0" fmla="*/ 58773 w 1963971"/>
                <a:gd name="connsiteY0" fmla="*/ 2881 h 409235"/>
                <a:gd name="connsiteX1" fmla="*/ 1963971 w 1963971"/>
                <a:gd name="connsiteY1" fmla="*/ 0 h 409235"/>
                <a:gd name="connsiteX2" fmla="*/ 1608371 w 1963971"/>
                <a:gd name="connsiteY2" fmla="*/ 409235 h 409235"/>
                <a:gd name="connsiteX3" fmla="*/ 7200 w 1963971"/>
                <a:gd name="connsiteY3" fmla="*/ 405354 h 409235"/>
                <a:gd name="connsiteX4" fmla="*/ 58773 w 1963971"/>
                <a:gd name="connsiteY4" fmla="*/ 2881 h 409235"/>
                <a:gd name="connsiteX0" fmla="*/ 63826 w 1969024"/>
                <a:gd name="connsiteY0" fmla="*/ 2881 h 409235"/>
                <a:gd name="connsiteX1" fmla="*/ 1969024 w 1969024"/>
                <a:gd name="connsiteY1" fmla="*/ 0 h 409235"/>
                <a:gd name="connsiteX2" fmla="*/ 1613424 w 1969024"/>
                <a:gd name="connsiteY2" fmla="*/ 409235 h 409235"/>
                <a:gd name="connsiteX3" fmla="*/ 12253 w 1969024"/>
                <a:gd name="connsiteY3" fmla="*/ 405354 h 409235"/>
                <a:gd name="connsiteX4" fmla="*/ 63826 w 1969024"/>
                <a:gd name="connsiteY4" fmla="*/ 2881 h 409235"/>
                <a:gd name="connsiteX0" fmla="*/ 54480 w 1959678"/>
                <a:gd name="connsiteY0" fmla="*/ 2881 h 409235"/>
                <a:gd name="connsiteX1" fmla="*/ 1959678 w 1959678"/>
                <a:gd name="connsiteY1" fmla="*/ 0 h 409235"/>
                <a:gd name="connsiteX2" fmla="*/ 1604078 w 1959678"/>
                <a:gd name="connsiteY2" fmla="*/ 409235 h 409235"/>
                <a:gd name="connsiteX3" fmla="*/ 2907 w 1959678"/>
                <a:gd name="connsiteY3" fmla="*/ 405354 h 409235"/>
                <a:gd name="connsiteX4" fmla="*/ 54480 w 1959678"/>
                <a:gd name="connsiteY4" fmla="*/ 2881 h 409235"/>
                <a:gd name="connsiteX0" fmla="*/ 57620 w 1962818"/>
                <a:gd name="connsiteY0" fmla="*/ 2881 h 409235"/>
                <a:gd name="connsiteX1" fmla="*/ 1962818 w 1962818"/>
                <a:gd name="connsiteY1" fmla="*/ 0 h 409235"/>
                <a:gd name="connsiteX2" fmla="*/ 1607218 w 1962818"/>
                <a:gd name="connsiteY2" fmla="*/ 409235 h 409235"/>
                <a:gd name="connsiteX3" fmla="*/ 6047 w 1962818"/>
                <a:gd name="connsiteY3" fmla="*/ 405354 h 409235"/>
                <a:gd name="connsiteX4" fmla="*/ 57620 w 1962818"/>
                <a:gd name="connsiteY4" fmla="*/ 2881 h 409235"/>
                <a:gd name="connsiteX0" fmla="*/ 57620 w 2071292"/>
                <a:gd name="connsiteY0" fmla="*/ 2881 h 405354"/>
                <a:gd name="connsiteX1" fmla="*/ 1962818 w 2071292"/>
                <a:gd name="connsiteY1" fmla="*/ 0 h 405354"/>
                <a:gd name="connsiteX2" fmla="*/ 2010947 w 2071292"/>
                <a:gd name="connsiteY2" fmla="*/ 404913 h 405354"/>
                <a:gd name="connsiteX3" fmla="*/ 6047 w 2071292"/>
                <a:gd name="connsiteY3" fmla="*/ 405354 h 405354"/>
                <a:gd name="connsiteX4" fmla="*/ 57620 w 2071292"/>
                <a:gd name="connsiteY4" fmla="*/ 2881 h 405354"/>
                <a:gd name="connsiteX0" fmla="*/ 57620 w 2016890"/>
                <a:gd name="connsiteY0" fmla="*/ 2881 h 405354"/>
                <a:gd name="connsiteX1" fmla="*/ 1962818 w 2016890"/>
                <a:gd name="connsiteY1" fmla="*/ 0 h 405354"/>
                <a:gd name="connsiteX2" fmla="*/ 2010947 w 2016890"/>
                <a:gd name="connsiteY2" fmla="*/ 404913 h 405354"/>
                <a:gd name="connsiteX3" fmla="*/ 6047 w 2016890"/>
                <a:gd name="connsiteY3" fmla="*/ 405354 h 405354"/>
                <a:gd name="connsiteX4" fmla="*/ 57620 w 2016890"/>
                <a:gd name="connsiteY4" fmla="*/ 2881 h 405354"/>
                <a:gd name="connsiteX0" fmla="*/ 57620 w 2023228"/>
                <a:gd name="connsiteY0" fmla="*/ 2881 h 405354"/>
                <a:gd name="connsiteX1" fmla="*/ 1962818 w 2023228"/>
                <a:gd name="connsiteY1" fmla="*/ 0 h 405354"/>
                <a:gd name="connsiteX2" fmla="*/ 2010947 w 2023228"/>
                <a:gd name="connsiteY2" fmla="*/ 404913 h 405354"/>
                <a:gd name="connsiteX3" fmla="*/ 6047 w 2023228"/>
                <a:gd name="connsiteY3" fmla="*/ 405354 h 405354"/>
                <a:gd name="connsiteX4" fmla="*/ 57620 w 2023228"/>
                <a:gd name="connsiteY4" fmla="*/ 2881 h 405354"/>
                <a:gd name="connsiteX0" fmla="*/ 57620 w 2016644"/>
                <a:gd name="connsiteY0" fmla="*/ 2881 h 405354"/>
                <a:gd name="connsiteX1" fmla="*/ 1962818 w 2016644"/>
                <a:gd name="connsiteY1" fmla="*/ 0 h 405354"/>
                <a:gd name="connsiteX2" fmla="*/ 2010947 w 2016644"/>
                <a:gd name="connsiteY2" fmla="*/ 404913 h 405354"/>
                <a:gd name="connsiteX3" fmla="*/ 6047 w 2016644"/>
                <a:gd name="connsiteY3" fmla="*/ 405354 h 405354"/>
                <a:gd name="connsiteX4" fmla="*/ 57620 w 2016644"/>
                <a:gd name="connsiteY4" fmla="*/ 2881 h 405354"/>
                <a:gd name="connsiteX0" fmla="*/ 57620 w 2010947"/>
                <a:gd name="connsiteY0" fmla="*/ 2881 h 405354"/>
                <a:gd name="connsiteX1" fmla="*/ 1962818 w 2010947"/>
                <a:gd name="connsiteY1" fmla="*/ 0 h 405354"/>
                <a:gd name="connsiteX2" fmla="*/ 2010947 w 2010947"/>
                <a:gd name="connsiteY2" fmla="*/ 404913 h 405354"/>
                <a:gd name="connsiteX3" fmla="*/ 6047 w 2010947"/>
                <a:gd name="connsiteY3" fmla="*/ 405354 h 405354"/>
                <a:gd name="connsiteX4" fmla="*/ 57620 w 2010947"/>
                <a:gd name="connsiteY4" fmla="*/ 2881 h 405354"/>
                <a:gd name="connsiteX0" fmla="*/ 57620 w 2010947"/>
                <a:gd name="connsiteY0" fmla="*/ 2881 h 405354"/>
                <a:gd name="connsiteX1" fmla="*/ 1962818 w 2010947"/>
                <a:gd name="connsiteY1" fmla="*/ 0 h 405354"/>
                <a:gd name="connsiteX2" fmla="*/ 2010947 w 2010947"/>
                <a:gd name="connsiteY2" fmla="*/ 404913 h 405354"/>
                <a:gd name="connsiteX3" fmla="*/ 6047 w 2010947"/>
                <a:gd name="connsiteY3" fmla="*/ 405354 h 405354"/>
                <a:gd name="connsiteX4" fmla="*/ 57620 w 2010947"/>
                <a:gd name="connsiteY4" fmla="*/ 2881 h 405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0947" h="405354">
                  <a:moveTo>
                    <a:pt x="57620" y="2881"/>
                  </a:moveTo>
                  <a:lnTo>
                    <a:pt x="1962818" y="0"/>
                  </a:lnTo>
                  <a:cubicBezTo>
                    <a:pt x="2003863" y="159617"/>
                    <a:pt x="2009029" y="199789"/>
                    <a:pt x="2010947" y="404913"/>
                  </a:cubicBezTo>
                  <a:lnTo>
                    <a:pt x="6047" y="405354"/>
                  </a:lnTo>
                  <a:cubicBezTo>
                    <a:pt x="-17252" y="199968"/>
                    <a:pt x="32546" y="87936"/>
                    <a:pt x="57620" y="2881"/>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8" name="矩形 57"/>
            <p:cNvSpPr/>
            <p:nvPr/>
          </p:nvSpPr>
          <p:spPr>
            <a:xfrm>
              <a:off x="3523883" y="2516527"/>
              <a:ext cx="1965168" cy="439577"/>
            </a:xfrm>
            <a:prstGeom prst="rect">
              <a:avLst/>
            </a:prstGeom>
          </p:spPr>
          <p:txBody>
            <a:bodyPr wrap="none">
              <a:spAutoFit/>
            </a:bodyPr>
            <a:lstStyle/>
            <a:p>
              <a:r>
                <a:rPr lang="zh-CN" altLang="en-US" sz="2800" b="1" dirty="0">
                  <a:solidFill>
                    <a:schemeClr val="bg1"/>
                  </a:solidFill>
                  <a:latin typeface="微软雅黑" pitchFamily="34" charset="-122"/>
                  <a:ea typeface="微软雅黑" pitchFamily="34" charset="-122"/>
                </a:rPr>
                <a:t>享受劳动成果</a:t>
              </a:r>
              <a:endParaRPr lang="zh-CN" altLang="en-US" sz="2800" b="1" dirty="0">
                <a:solidFill>
                  <a:schemeClr val="bg1"/>
                </a:solidFill>
              </a:endParaRPr>
            </a:p>
          </p:txBody>
        </p:sp>
      </p:grpSp>
      <p:sp>
        <p:nvSpPr>
          <p:cNvPr id="35" name="任意多边形 34"/>
          <p:cNvSpPr/>
          <p:nvPr/>
        </p:nvSpPr>
        <p:spPr>
          <a:xfrm>
            <a:off x="1191327" y="1892433"/>
            <a:ext cx="5772150" cy="1242652"/>
          </a:xfrm>
          <a:custGeom>
            <a:avLst/>
            <a:gdLst>
              <a:gd name="connsiteX0" fmla="*/ 4972050 w 4972050"/>
              <a:gd name="connsiteY0" fmla="*/ 0 h 1085850"/>
              <a:gd name="connsiteX1" fmla="*/ 2971800 w 4972050"/>
              <a:gd name="connsiteY1" fmla="*/ 685800 h 1085850"/>
              <a:gd name="connsiteX2" fmla="*/ 0 w 4972050"/>
              <a:gd name="connsiteY2" fmla="*/ 1085850 h 1085850"/>
              <a:gd name="connsiteX0" fmla="*/ 4972050 w 4972050"/>
              <a:gd name="connsiteY0" fmla="*/ 0 h 1085850"/>
              <a:gd name="connsiteX1" fmla="*/ 2628900 w 4972050"/>
              <a:gd name="connsiteY1" fmla="*/ 800100 h 1085850"/>
              <a:gd name="connsiteX2" fmla="*/ 0 w 4972050"/>
              <a:gd name="connsiteY2" fmla="*/ 1085850 h 1085850"/>
              <a:gd name="connsiteX0" fmla="*/ 5619750 w 5619750"/>
              <a:gd name="connsiteY0" fmla="*/ 0 h 1257300"/>
              <a:gd name="connsiteX1" fmla="*/ 3276600 w 5619750"/>
              <a:gd name="connsiteY1" fmla="*/ 800100 h 1257300"/>
              <a:gd name="connsiteX2" fmla="*/ 0 w 5619750"/>
              <a:gd name="connsiteY2" fmla="*/ 1257300 h 1257300"/>
              <a:gd name="connsiteX0" fmla="*/ 5619750 w 5619750"/>
              <a:gd name="connsiteY0" fmla="*/ 0 h 1257300"/>
              <a:gd name="connsiteX1" fmla="*/ 3276600 w 5619750"/>
              <a:gd name="connsiteY1" fmla="*/ 800100 h 1257300"/>
              <a:gd name="connsiteX2" fmla="*/ 0 w 5619750"/>
              <a:gd name="connsiteY2" fmla="*/ 1257300 h 1257300"/>
              <a:gd name="connsiteX0" fmla="*/ 5619750 w 5619750"/>
              <a:gd name="connsiteY0" fmla="*/ 0 h 1287199"/>
              <a:gd name="connsiteX1" fmla="*/ 3276600 w 5619750"/>
              <a:gd name="connsiteY1" fmla="*/ 800100 h 1287199"/>
              <a:gd name="connsiteX2" fmla="*/ 0 w 5619750"/>
              <a:gd name="connsiteY2" fmla="*/ 1257300 h 1287199"/>
              <a:gd name="connsiteX0" fmla="*/ 5619750 w 5619750"/>
              <a:gd name="connsiteY0" fmla="*/ 0 h 1287199"/>
              <a:gd name="connsiteX1" fmla="*/ 3276600 w 5619750"/>
              <a:gd name="connsiteY1" fmla="*/ 800100 h 1287199"/>
              <a:gd name="connsiteX2" fmla="*/ 0 w 5619750"/>
              <a:gd name="connsiteY2" fmla="*/ 1257300 h 1287199"/>
              <a:gd name="connsiteX0" fmla="*/ 5619750 w 5619750"/>
              <a:gd name="connsiteY0" fmla="*/ 0 h 1287199"/>
              <a:gd name="connsiteX1" fmla="*/ 3276600 w 5619750"/>
              <a:gd name="connsiteY1" fmla="*/ 800100 h 1287199"/>
              <a:gd name="connsiteX2" fmla="*/ 0 w 5619750"/>
              <a:gd name="connsiteY2" fmla="*/ 1257300 h 1287199"/>
              <a:gd name="connsiteX0" fmla="*/ 5619750 w 5619750"/>
              <a:gd name="connsiteY0" fmla="*/ 49345 h 1336544"/>
              <a:gd name="connsiteX1" fmla="*/ 3276600 w 5619750"/>
              <a:gd name="connsiteY1" fmla="*/ 849445 h 1336544"/>
              <a:gd name="connsiteX2" fmla="*/ 0 w 5619750"/>
              <a:gd name="connsiteY2" fmla="*/ 1306645 h 1336544"/>
              <a:gd name="connsiteX0" fmla="*/ 5772150 w 5772150"/>
              <a:gd name="connsiteY0" fmla="*/ 49345 h 1336544"/>
              <a:gd name="connsiteX1" fmla="*/ 3276600 w 5772150"/>
              <a:gd name="connsiteY1" fmla="*/ 849445 h 1336544"/>
              <a:gd name="connsiteX2" fmla="*/ 0 w 5772150"/>
              <a:gd name="connsiteY2" fmla="*/ 1306645 h 1336544"/>
              <a:gd name="connsiteX0" fmla="*/ 5772150 w 5772150"/>
              <a:gd name="connsiteY0" fmla="*/ 49345 h 1336544"/>
              <a:gd name="connsiteX1" fmla="*/ 3276600 w 5772150"/>
              <a:gd name="connsiteY1" fmla="*/ 849445 h 1336544"/>
              <a:gd name="connsiteX2" fmla="*/ 0 w 5772150"/>
              <a:gd name="connsiteY2" fmla="*/ 1306645 h 1336544"/>
              <a:gd name="connsiteX0" fmla="*/ 5772150 w 5772150"/>
              <a:gd name="connsiteY0" fmla="*/ 49345 h 1366399"/>
              <a:gd name="connsiteX1" fmla="*/ 3276600 w 5772150"/>
              <a:gd name="connsiteY1" fmla="*/ 849445 h 1366399"/>
              <a:gd name="connsiteX2" fmla="*/ 0 w 5772150"/>
              <a:gd name="connsiteY2" fmla="*/ 1306645 h 1366399"/>
              <a:gd name="connsiteX0" fmla="*/ 5772150 w 5772150"/>
              <a:gd name="connsiteY0" fmla="*/ 82330 h 1142209"/>
              <a:gd name="connsiteX1" fmla="*/ 3276600 w 5772150"/>
              <a:gd name="connsiteY1" fmla="*/ 625255 h 1142209"/>
              <a:gd name="connsiteX2" fmla="*/ 0 w 5772150"/>
              <a:gd name="connsiteY2" fmla="*/ 1082455 h 1142209"/>
              <a:gd name="connsiteX0" fmla="*/ 5772150 w 5772150"/>
              <a:gd name="connsiteY0" fmla="*/ 182773 h 1242652"/>
              <a:gd name="connsiteX1" fmla="*/ 3276600 w 5772150"/>
              <a:gd name="connsiteY1" fmla="*/ 725698 h 1242652"/>
              <a:gd name="connsiteX2" fmla="*/ 0 w 5772150"/>
              <a:gd name="connsiteY2" fmla="*/ 1182898 h 1242652"/>
            </a:gdLst>
            <a:ahLst/>
            <a:cxnLst>
              <a:cxn ang="0">
                <a:pos x="connsiteX0" y="connsiteY0"/>
              </a:cxn>
              <a:cxn ang="0">
                <a:pos x="connsiteX1" y="connsiteY1"/>
              </a:cxn>
              <a:cxn ang="0">
                <a:pos x="connsiteX2" y="connsiteY2"/>
              </a:cxn>
            </a:cxnLst>
            <a:rect l="l" t="t" r="r" b="b"/>
            <a:pathLst>
              <a:path w="5772150" h="1242652">
                <a:moveTo>
                  <a:pt x="5772150" y="182773"/>
                </a:moveTo>
                <a:cubicBezTo>
                  <a:pt x="4238625" y="-236327"/>
                  <a:pt x="4076700" y="116098"/>
                  <a:pt x="3276600" y="725698"/>
                </a:cubicBezTo>
                <a:cubicBezTo>
                  <a:pt x="1708150" y="1887748"/>
                  <a:pt x="1073150" y="649498"/>
                  <a:pt x="0" y="1182898"/>
                </a:cubicBezTo>
              </a:path>
            </a:pathLst>
          </a:custGeom>
          <a:noFill/>
          <a:ln w="19050" cap="rnd">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35"/>
          <p:cNvSpPr/>
          <p:nvPr/>
        </p:nvSpPr>
        <p:spPr>
          <a:xfrm rot="16200000">
            <a:off x="1456735" y="2622495"/>
            <a:ext cx="612000" cy="1906"/>
          </a:xfrm>
          <a:custGeom>
            <a:avLst/>
            <a:gdLst>
              <a:gd name="connsiteX0" fmla="*/ 0 w 697706"/>
              <a:gd name="connsiteY0" fmla="*/ 269081 h 269081"/>
              <a:gd name="connsiteX1" fmla="*/ 316706 w 697706"/>
              <a:gd name="connsiteY1" fmla="*/ 0 h 269081"/>
              <a:gd name="connsiteX2" fmla="*/ 697706 w 697706"/>
              <a:gd name="connsiteY2" fmla="*/ 250031 h 269081"/>
              <a:gd name="connsiteX0" fmla="*/ 0 w 697706"/>
              <a:gd name="connsiteY0" fmla="*/ 238125 h 238125"/>
              <a:gd name="connsiteX1" fmla="*/ 352425 w 697706"/>
              <a:gd name="connsiteY1" fmla="*/ 0 h 238125"/>
              <a:gd name="connsiteX2" fmla="*/ 697706 w 697706"/>
              <a:gd name="connsiteY2" fmla="*/ 219075 h 238125"/>
              <a:gd name="connsiteX0" fmla="*/ 0 w 697706"/>
              <a:gd name="connsiteY0" fmla="*/ 240955 h 240955"/>
              <a:gd name="connsiteX1" fmla="*/ 352425 w 697706"/>
              <a:gd name="connsiteY1" fmla="*/ 2830 h 240955"/>
              <a:gd name="connsiteX2" fmla="*/ 697706 w 697706"/>
              <a:gd name="connsiteY2" fmla="*/ 221905 h 240955"/>
              <a:gd name="connsiteX0" fmla="*/ 0 w 697706"/>
              <a:gd name="connsiteY0" fmla="*/ 240955 h 240955"/>
              <a:gd name="connsiteX1" fmla="*/ 352425 w 697706"/>
              <a:gd name="connsiteY1" fmla="*/ 2830 h 240955"/>
              <a:gd name="connsiteX2" fmla="*/ 697706 w 697706"/>
              <a:gd name="connsiteY2" fmla="*/ 221905 h 240955"/>
              <a:gd name="connsiteX0" fmla="*/ 0 w 697706"/>
              <a:gd name="connsiteY0" fmla="*/ 105005 h 105005"/>
              <a:gd name="connsiteX1" fmla="*/ 347662 w 697706"/>
              <a:gd name="connsiteY1" fmla="*/ 9755 h 105005"/>
              <a:gd name="connsiteX2" fmla="*/ 697706 w 697706"/>
              <a:gd name="connsiteY2" fmla="*/ 85955 h 105005"/>
              <a:gd name="connsiteX0" fmla="*/ 0 w 697706"/>
              <a:gd name="connsiteY0" fmla="*/ 97438 h 97438"/>
              <a:gd name="connsiteX1" fmla="*/ 347662 w 697706"/>
              <a:gd name="connsiteY1" fmla="*/ 2188 h 97438"/>
              <a:gd name="connsiteX2" fmla="*/ 697706 w 697706"/>
              <a:gd name="connsiteY2" fmla="*/ 78388 h 97438"/>
              <a:gd name="connsiteX0" fmla="*/ 0 w 697706"/>
              <a:gd name="connsiteY0" fmla="*/ 97438 h 97438"/>
              <a:gd name="connsiteX1" fmla="*/ 347662 w 697706"/>
              <a:gd name="connsiteY1" fmla="*/ 2188 h 97438"/>
              <a:gd name="connsiteX2" fmla="*/ 697706 w 697706"/>
              <a:gd name="connsiteY2" fmla="*/ 78388 h 97438"/>
              <a:gd name="connsiteX0" fmla="*/ 0 w 697706"/>
              <a:gd name="connsiteY0" fmla="*/ 115305 h 115305"/>
              <a:gd name="connsiteX1" fmla="*/ 347662 w 697706"/>
              <a:gd name="connsiteY1" fmla="*/ 20055 h 115305"/>
              <a:gd name="connsiteX2" fmla="*/ 697706 w 697706"/>
              <a:gd name="connsiteY2" fmla="*/ 96255 h 115305"/>
              <a:gd name="connsiteX0" fmla="*/ 0 w 697706"/>
              <a:gd name="connsiteY0" fmla="*/ 95347 h 95347"/>
              <a:gd name="connsiteX1" fmla="*/ 347662 w 697706"/>
              <a:gd name="connsiteY1" fmla="*/ 97 h 95347"/>
              <a:gd name="connsiteX2" fmla="*/ 697706 w 697706"/>
              <a:gd name="connsiteY2" fmla="*/ 76297 h 95347"/>
              <a:gd name="connsiteX0" fmla="*/ 0 w 697706"/>
              <a:gd name="connsiteY0" fmla="*/ 95347 h 95347"/>
              <a:gd name="connsiteX1" fmla="*/ 347662 w 697706"/>
              <a:gd name="connsiteY1" fmla="*/ 97 h 95347"/>
              <a:gd name="connsiteX2" fmla="*/ 697706 w 697706"/>
              <a:gd name="connsiteY2" fmla="*/ 76297 h 95347"/>
              <a:gd name="connsiteX0" fmla="*/ 0 w 697706"/>
              <a:gd name="connsiteY0" fmla="*/ 95297 h 95297"/>
              <a:gd name="connsiteX1" fmla="*/ 347662 w 697706"/>
              <a:gd name="connsiteY1" fmla="*/ 47 h 95297"/>
              <a:gd name="connsiteX2" fmla="*/ 697706 w 697706"/>
              <a:gd name="connsiteY2" fmla="*/ 76247 h 95297"/>
              <a:gd name="connsiteX0" fmla="*/ 0 w 697706"/>
              <a:gd name="connsiteY0" fmla="*/ 19050 h 19050"/>
              <a:gd name="connsiteX1" fmla="*/ 697706 w 697706"/>
              <a:gd name="connsiteY1" fmla="*/ 0 h 19050"/>
              <a:gd name="connsiteX0" fmla="*/ 0 w 659415"/>
              <a:gd name="connsiteY0" fmla="*/ 8466 h 8466"/>
              <a:gd name="connsiteX1" fmla="*/ 659415 w 659415"/>
              <a:gd name="connsiteY1" fmla="*/ 0 h 8466"/>
              <a:gd name="connsiteX0" fmla="*/ 0 w 10083"/>
              <a:gd name="connsiteY0" fmla="*/ 624 h 624"/>
              <a:gd name="connsiteX1" fmla="*/ 10083 w 10083"/>
              <a:gd name="connsiteY1" fmla="*/ 0 h 624"/>
              <a:gd name="connsiteX0" fmla="*/ 0 w 9979"/>
              <a:gd name="connsiteY0" fmla="*/ 5833 h 5833"/>
              <a:gd name="connsiteX1" fmla="*/ 9979 w 9979"/>
              <a:gd name="connsiteY1" fmla="*/ 0 h 5833"/>
              <a:gd name="connsiteX0" fmla="*/ 0 w 10000"/>
              <a:gd name="connsiteY0" fmla="*/ 5536 h 5536"/>
              <a:gd name="connsiteX1" fmla="*/ 10000 w 10000"/>
              <a:gd name="connsiteY1" fmla="*/ 0 h 5536"/>
              <a:gd name="connsiteX0" fmla="*/ 0 w 10021"/>
              <a:gd name="connsiteY0" fmla="*/ 1935 h 1935"/>
              <a:gd name="connsiteX1" fmla="*/ 10021 w 10021"/>
              <a:gd name="connsiteY1" fmla="*/ 0 h 1935"/>
              <a:gd name="connsiteX0" fmla="*/ 0 w 10042"/>
              <a:gd name="connsiteY0" fmla="*/ 0 h 6671"/>
              <a:gd name="connsiteX1" fmla="*/ 10042 w 10042"/>
              <a:gd name="connsiteY1" fmla="*/ 6671 h 6671"/>
            </a:gdLst>
            <a:ahLst/>
            <a:cxnLst>
              <a:cxn ang="0">
                <a:pos x="connsiteX0" y="connsiteY0"/>
              </a:cxn>
              <a:cxn ang="0">
                <a:pos x="connsiteX1" y="connsiteY1"/>
              </a:cxn>
            </a:cxnLst>
            <a:rect l="l" t="t" r="r" b="b"/>
            <a:pathLst>
              <a:path w="10042" h="6671">
                <a:moveTo>
                  <a:pt x="0" y="0"/>
                </a:moveTo>
                <a:lnTo>
                  <a:pt x="10042" y="6671"/>
                </a:lnTo>
              </a:path>
            </a:pathLst>
          </a:custGeom>
          <a:ln>
            <a:solidFill>
              <a:schemeClr val="bg1">
                <a:lumMod val="65000"/>
              </a:schemeClr>
            </a:solidFill>
            <a:prstDash val="sysDash"/>
            <a:headEnd type="none" w="med" len="med"/>
            <a:tailEnd type="stealth" w="sm"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7" name="任意多边形 36"/>
          <p:cNvSpPr/>
          <p:nvPr/>
        </p:nvSpPr>
        <p:spPr>
          <a:xfrm rot="5340000">
            <a:off x="4543534" y="2628197"/>
            <a:ext cx="684000" cy="1906"/>
          </a:xfrm>
          <a:custGeom>
            <a:avLst/>
            <a:gdLst>
              <a:gd name="connsiteX0" fmla="*/ 0 w 697706"/>
              <a:gd name="connsiteY0" fmla="*/ 269081 h 269081"/>
              <a:gd name="connsiteX1" fmla="*/ 316706 w 697706"/>
              <a:gd name="connsiteY1" fmla="*/ 0 h 269081"/>
              <a:gd name="connsiteX2" fmla="*/ 697706 w 697706"/>
              <a:gd name="connsiteY2" fmla="*/ 250031 h 269081"/>
              <a:gd name="connsiteX0" fmla="*/ 0 w 697706"/>
              <a:gd name="connsiteY0" fmla="*/ 238125 h 238125"/>
              <a:gd name="connsiteX1" fmla="*/ 352425 w 697706"/>
              <a:gd name="connsiteY1" fmla="*/ 0 h 238125"/>
              <a:gd name="connsiteX2" fmla="*/ 697706 w 697706"/>
              <a:gd name="connsiteY2" fmla="*/ 219075 h 238125"/>
              <a:gd name="connsiteX0" fmla="*/ 0 w 697706"/>
              <a:gd name="connsiteY0" fmla="*/ 240955 h 240955"/>
              <a:gd name="connsiteX1" fmla="*/ 352425 w 697706"/>
              <a:gd name="connsiteY1" fmla="*/ 2830 h 240955"/>
              <a:gd name="connsiteX2" fmla="*/ 697706 w 697706"/>
              <a:gd name="connsiteY2" fmla="*/ 221905 h 240955"/>
              <a:gd name="connsiteX0" fmla="*/ 0 w 697706"/>
              <a:gd name="connsiteY0" fmla="*/ 240955 h 240955"/>
              <a:gd name="connsiteX1" fmla="*/ 352425 w 697706"/>
              <a:gd name="connsiteY1" fmla="*/ 2830 h 240955"/>
              <a:gd name="connsiteX2" fmla="*/ 697706 w 697706"/>
              <a:gd name="connsiteY2" fmla="*/ 221905 h 240955"/>
              <a:gd name="connsiteX0" fmla="*/ 0 w 697706"/>
              <a:gd name="connsiteY0" fmla="*/ 105005 h 105005"/>
              <a:gd name="connsiteX1" fmla="*/ 347662 w 697706"/>
              <a:gd name="connsiteY1" fmla="*/ 9755 h 105005"/>
              <a:gd name="connsiteX2" fmla="*/ 697706 w 697706"/>
              <a:gd name="connsiteY2" fmla="*/ 85955 h 105005"/>
              <a:gd name="connsiteX0" fmla="*/ 0 w 697706"/>
              <a:gd name="connsiteY0" fmla="*/ 97438 h 97438"/>
              <a:gd name="connsiteX1" fmla="*/ 347662 w 697706"/>
              <a:gd name="connsiteY1" fmla="*/ 2188 h 97438"/>
              <a:gd name="connsiteX2" fmla="*/ 697706 w 697706"/>
              <a:gd name="connsiteY2" fmla="*/ 78388 h 97438"/>
              <a:gd name="connsiteX0" fmla="*/ 0 w 697706"/>
              <a:gd name="connsiteY0" fmla="*/ 97438 h 97438"/>
              <a:gd name="connsiteX1" fmla="*/ 347662 w 697706"/>
              <a:gd name="connsiteY1" fmla="*/ 2188 h 97438"/>
              <a:gd name="connsiteX2" fmla="*/ 697706 w 697706"/>
              <a:gd name="connsiteY2" fmla="*/ 78388 h 97438"/>
              <a:gd name="connsiteX0" fmla="*/ 0 w 697706"/>
              <a:gd name="connsiteY0" fmla="*/ 115305 h 115305"/>
              <a:gd name="connsiteX1" fmla="*/ 347662 w 697706"/>
              <a:gd name="connsiteY1" fmla="*/ 20055 h 115305"/>
              <a:gd name="connsiteX2" fmla="*/ 697706 w 697706"/>
              <a:gd name="connsiteY2" fmla="*/ 96255 h 115305"/>
              <a:gd name="connsiteX0" fmla="*/ 0 w 697706"/>
              <a:gd name="connsiteY0" fmla="*/ 95347 h 95347"/>
              <a:gd name="connsiteX1" fmla="*/ 347662 w 697706"/>
              <a:gd name="connsiteY1" fmla="*/ 97 h 95347"/>
              <a:gd name="connsiteX2" fmla="*/ 697706 w 697706"/>
              <a:gd name="connsiteY2" fmla="*/ 76297 h 95347"/>
              <a:gd name="connsiteX0" fmla="*/ 0 w 697706"/>
              <a:gd name="connsiteY0" fmla="*/ 95347 h 95347"/>
              <a:gd name="connsiteX1" fmla="*/ 347662 w 697706"/>
              <a:gd name="connsiteY1" fmla="*/ 97 h 95347"/>
              <a:gd name="connsiteX2" fmla="*/ 697706 w 697706"/>
              <a:gd name="connsiteY2" fmla="*/ 76297 h 95347"/>
              <a:gd name="connsiteX0" fmla="*/ 0 w 697706"/>
              <a:gd name="connsiteY0" fmla="*/ 95297 h 95297"/>
              <a:gd name="connsiteX1" fmla="*/ 347662 w 697706"/>
              <a:gd name="connsiteY1" fmla="*/ 47 h 95297"/>
              <a:gd name="connsiteX2" fmla="*/ 697706 w 697706"/>
              <a:gd name="connsiteY2" fmla="*/ 76247 h 95297"/>
              <a:gd name="connsiteX0" fmla="*/ 0 w 697706"/>
              <a:gd name="connsiteY0" fmla="*/ 19050 h 19050"/>
              <a:gd name="connsiteX1" fmla="*/ 697706 w 697706"/>
              <a:gd name="connsiteY1" fmla="*/ 0 h 19050"/>
              <a:gd name="connsiteX0" fmla="*/ 0 w 659415"/>
              <a:gd name="connsiteY0" fmla="*/ 8466 h 8466"/>
              <a:gd name="connsiteX1" fmla="*/ 659415 w 659415"/>
              <a:gd name="connsiteY1" fmla="*/ 0 h 8466"/>
              <a:gd name="connsiteX0" fmla="*/ 0 w 10083"/>
              <a:gd name="connsiteY0" fmla="*/ 624 h 624"/>
              <a:gd name="connsiteX1" fmla="*/ 10083 w 10083"/>
              <a:gd name="connsiteY1" fmla="*/ 0 h 624"/>
              <a:gd name="connsiteX0" fmla="*/ 0 w 9979"/>
              <a:gd name="connsiteY0" fmla="*/ 5833 h 5833"/>
              <a:gd name="connsiteX1" fmla="*/ 9979 w 9979"/>
              <a:gd name="connsiteY1" fmla="*/ 0 h 5833"/>
              <a:gd name="connsiteX0" fmla="*/ 0 w 10000"/>
              <a:gd name="connsiteY0" fmla="*/ 5536 h 5536"/>
              <a:gd name="connsiteX1" fmla="*/ 10000 w 10000"/>
              <a:gd name="connsiteY1" fmla="*/ 0 h 5536"/>
              <a:gd name="connsiteX0" fmla="*/ 0 w 10021"/>
              <a:gd name="connsiteY0" fmla="*/ 1935 h 1935"/>
              <a:gd name="connsiteX1" fmla="*/ 10021 w 10021"/>
              <a:gd name="connsiteY1" fmla="*/ 0 h 1935"/>
              <a:gd name="connsiteX0" fmla="*/ 0 w 10042"/>
              <a:gd name="connsiteY0" fmla="*/ 0 h 6671"/>
              <a:gd name="connsiteX1" fmla="*/ 10042 w 10042"/>
              <a:gd name="connsiteY1" fmla="*/ 6671 h 6671"/>
            </a:gdLst>
            <a:ahLst/>
            <a:cxnLst>
              <a:cxn ang="0">
                <a:pos x="connsiteX0" y="connsiteY0"/>
              </a:cxn>
              <a:cxn ang="0">
                <a:pos x="connsiteX1" y="connsiteY1"/>
              </a:cxn>
            </a:cxnLst>
            <a:rect l="l" t="t" r="r" b="b"/>
            <a:pathLst>
              <a:path w="10042" h="6671">
                <a:moveTo>
                  <a:pt x="0" y="0"/>
                </a:moveTo>
                <a:lnTo>
                  <a:pt x="10042" y="6671"/>
                </a:lnTo>
              </a:path>
            </a:pathLst>
          </a:custGeom>
          <a:ln>
            <a:solidFill>
              <a:schemeClr val="bg1">
                <a:lumMod val="65000"/>
              </a:schemeClr>
            </a:solidFill>
            <a:prstDash val="sysDash"/>
            <a:headEnd type="none" w="med" len="med"/>
            <a:tailEnd type="stealth" w="sm"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5" name="组合 4"/>
          <p:cNvGrpSpPr/>
          <p:nvPr/>
        </p:nvGrpSpPr>
        <p:grpSpPr>
          <a:xfrm>
            <a:off x="1953840" y="3455247"/>
            <a:ext cx="1642444" cy="601050"/>
            <a:chOff x="1833786" y="2888856"/>
            <a:chExt cx="1642444" cy="601050"/>
          </a:xfrm>
        </p:grpSpPr>
        <p:sp>
          <p:nvSpPr>
            <p:cNvPr id="61" name="矩形 60"/>
            <p:cNvSpPr/>
            <p:nvPr/>
          </p:nvSpPr>
          <p:spPr>
            <a:xfrm>
              <a:off x="1922653" y="2975028"/>
              <a:ext cx="1464710" cy="514878"/>
            </a:xfrm>
            <a:prstGeom prst="rect">
              <a:avLst/>
            </a:prstGeom>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TextBox 6"/>
            <p:cNvSpPr txBox="1">
              <a:spLocks noChangeArrowheads="1"/>
            </p:cNvSpPr>
            <p:nvPr/>
          </p:nvSpPr>
          <p:spPr bwMode="auto">
            <a:xfrm>
              <a:off x="1833786" y="2888856"/>
              <a:ext cx="1642444"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defTabSz="914400" fontAlgn="base">
                <a:lnSpc>
                  <a:spcPct val="150000"/>
                </a:lnSpc>
                <a:spcBef>
                  <a:spcPct val="0"/>
                </a:spcBef>
                <a:spcAft>
                  <a:spcPct val="0"/>
                </a:spcAft>
              </a:pPr>
              <a:r>
                <a:rPr lang="zh-CN" altLang="en-US" sz="2400" b="1" dirty="0">
                  <a:solidFill>
                    <a:schemeClr val="bg1"/>
                  </a:solidFill>
                  <a:latin typeface="微软雅黑" panose="020B0503020204020204" pitchFamily="34" charset="-122"/>
                  <a:ea typeface="微软雅黑" panose="020B0503020204020204" pitchFamily="34" charset="-122"/>
                </a:rPr>
                <a:t>以劳增智</a:t>
              </a:r>
              <a:endParaRPr lang="zh-CN" sz="2400" b="1" dirty="0">
                <a:solidFill>
                  <a:schemeClr val="bg1"/>
                </a:solidFill>
                <a:latin typeface="微软雅黑" panose="020B0503020204020204" pitchFamily="34" charset="-122"/>
                <a:ea typeface="微软雅黑" panose="020B0503020204020204" pitchFamily="34" charset="-122"/>
              </a:endParaRPr>
            </a:p>
          </p:txBody>
        </p:sp>
      </p:grpSp>
      <p:sp>
        <p:nvSpPr>
          <p:cNvPr id="60" name="任意多边形 59"/>
          <p:cNvSpPr/>
          <p:nvPr/>
        </p:nvSpPr>
        <p:spPr>
          <a:xfrm rot="16200000">
            <a:off x="3583857" y="2654733"/>
            <a:ext cx="576000" cy="1906"/>
          </a:xfrm>
          <a:custGeom>
            <a:avLst/>
            <a:gdLst>
              <a:gd name="connsiteX0" fmla="*/ 0 w 697706"/>
              <a:gd name="connsiteY0" fmla="*/ 269081 h 269081"/>
              <a:gd name="connsiteX1" fmla="*/ 316706 w 697706"/>
              <a:gd name="connsiteY1" fmla="*/ 0 h 269081"/>
              <a:gd name="connsiteX2" fmla="*/ 697706 w 697706"/>
              <a:gd name="connsiteY2" fmla="*/ 250031 h 269081"/>
              <a:gd name="connsiteX0" fmla="*/ 0 w 697706"/>
              <a:gd name="connsiteY0" fmla="*/ 238125 h 238125"/>
              <a:gd name="connsiteX1" fmla="*/ 352425 w 697706"/>
              <a:gd name="connsiteY1" fmla="*/ 0 h 238125"/>
              <a:gd name="connsiteX2" fmla="*/ 697706 w 697706"/>
              <a:gd name="connsiteY2" fmla="*/ 219075 h 238125"/>
              <a:gd name="connsiteX0" fmla="*/ 0 w 697706"/>
              <a:gd name="connsiteY0" fmla="*/ 240955 h 240955"/>
              <a:gd name="connsiteX1" fmla="*/ 352425 w 697706"/>
              <a:gd name="connsiteY1" fmla="*/ 2830 h 240955"/>
              <a:gd name="connsiteX2" fmla="*/ 697706 w 697706"/>
              <a:gd name="connsiteY2" fmla="*/ 221905 h 240955"/>
              <a:gd name="connsiteX0" fmla="*/ 0 w 697706"/>
              <a:gd name="connsiteY0" fmla="*/ 240955 h 240955"/>
              <a:gd name="connsiteX1" fmla="*/ 352425 w 697706"/>
              <a:gd name="connsiteY1" fmla="*/ 2830 h 240955"/>
              <a:gd name="connsiteX2" fmla="*/ 697706 w 697706"/>
              <a:gd name="connsiteY2" fmla="*/ 221905 h 240955"/>
              <a:gd name="connsiteX0" fmla="*/ 0 w 697706"/>
              <a:gd name="connsiteY0" fmla="*/ 105005 h 105005"/>
              <a:gd name="connsiteX1" fmla="*/ 347662 w 697706"/>
              <a:gd name="connsiteY1" fmla="*/ 9755 h 105005"/>
              <a:gd name="connsiteX2" fmla="*/ 697706 w 697706"/>
              <a:gd name="connsiteY2" fmla="*/ 85955 h 105005"/>
              <a:gd name="connsiteX0" fmla="*/ 0 w 697706"/>
              <a:gd name="connsiteY0" fmla="*/ 97438 h 97438"/>
              <a:gd name="connsiteX1" fmla="*/ 347662 w 697706"/>
              <a:gd name="connsiteY1" fmla="*/ 2188 h 97438"/>
              <a:gd name="connsiteX2" fmla="*/ 697706 w 697706"/>
              <a:gd name="connsiteY2" fmla="*/ 78388 h 97438"/>
              <a:gd name="connsiteX0" fmla="*/ 0 w 697706"/>
              <a:gd name="connsiteY0" fmla="*/ 97438 h 97438"/>
              <a:gd name="connsiteX1" fmla="*/ 347662 w 697706"/>
              <a:gd name="connsiteY1" fmla="*/ 2188 h 97438"/>
              <a:gd name="connsiteX2" fmla="*/ 697706 w 697706"/>
              <a:gd name="connsiteY2" fmla="*/ 78388 h 97438"/>
              <a:gd name="connsiteX0" fmla="*/ 0 w 697706"/>
              <a:gd name="connsiteY0" fmla="*/ 115305 h 115305"/>
              <a:gd name="connsiteX1" fmla="*/ 347662 w 697706"/>
              <a:gd name="connsiteY1" fmla="*/ 20055 h 115305"/>
              <a:gd name="connsiteX2" fmla="*/ 697706 w 697706"/>
              <a:gd name="connsiteY2" fmla="*/ 96255 h 115305"/>
              <a:gd name="connsiteX0" fmla="*/ 0 w 697706"/>
              <a:gd name="connsiteY0" fmla="*/ 95347 h 95347"/>
              <a:gd name="connsiteX1" fmla="*/ 347662 w 697706"/>
              <a:gd name="connsiteY1" fmla="*/ 97 h 95347"/>
              <a:gd name="connsiteX2" fmla="*/ 697706 w 697706"/>
              <a:gd name="connsiteY2" fmla="*/ 76297 h 95347"/>
              <a:gd name="connsiteX0" fmla="*/ 0 w 697706"/>
              <a:gd name="connsiteY0" fmla="*/ 95347 h 95347"/>
              <a:gd name="connsiteX1" fmla="*/ 347662 w 697706"/>
              <a:gd name="connsiteY1" fmla="*/ 97 h 95347"/>
              <a:gd name="connsiteX2" fmla="*/ 697706 w 697706"/>
              <a:gd name="connsiteY2" fmla="*/ 76297 h 95347"/>
              <a:gd name="connsiteX0" fmla="*/ 0 w 697706"/>
              <a:gd name="connsiteY0" fmla="*/ 95297 h 95297"/>
              <a:gd name="connsiteX1" fmla="*/ 347662 w 697706"/>
              <a:gd name="connsiteY1" fmla="*/ 47 h 95297"/>
              <a:gd name="connsiteX2" fmla="*/ 697706 w 697706"/>
              <a:gd name="connsiteY2" fmla="*/ 76247 h 95297"/>
              <a:gd name="connsiteX0" fmla="*/ 0 w 697706"/>
              <a:gd name="connsiteY0" fmla="*/ 19050 h 19050"/>
              <a:gd name="connsiteX1" fmla="*/ 697706 w 697706"/>
              <a:gd name="connsiteY1" fmla="*/ 0 h 19050"/>
              <a:gd name="connsiteX0" fmla="*/ 0 w 659415"/>
              <a:gd name="connsiteY0" fmla="*/ 8466 h 8466"/>
              <a:gd name="connsiteX1" fmla="*/ 659415 w 659415"/>
              <a:gd name="connsiteY1" fmla="*/ 0 h 8466"/>
              <a:gd name="connsiteX0" fmla="*/ 0 w 10083"/>
              <a:gd name="connsiteY0" fmla="*/ 624 h 624"/>
              <a:gd name="connsiteX1" fmla="*/ 10083 w 10083"/>
              <a:gd name="connsiteY1" fmla="*/ 0 h 624"/>
              <a:gd name="connsiteX0" fmla="*/ 0 w 9979"/>
              <a:gd name="connsiteY0" fmla="*/ 5833 h 5833"/>
              <a:gd name="connsiteX1" fmla="*/ 9979 w 9979"/>
              <a:gd name="connsiteY1" fmla="*/ 0 h 5833"/>
              <a:gd name="connsiteX0" fmla="*/ 0 w 10000"/>
              <a:gd name="connsiteY0" fmla="*/ 5536 h 5536"/>
              <a:gd name="connsiteX1" fmla="*/ 10000 w 10000"/>
              <a:gd name="connsiteY1" fmla="*/ 0 h 5536"/>
              <a:gd name="connsiteX0" fmla="*/ 0 w 10021"/>
              <a:gd name="connsiteY0" fmla="*/ 1935 h 1935"/>
              <a:gd name="connsiteX1" fmla="*/ 10021 w 10021"/>
              <a:gd name="connsiteY1" fmla="*/ 0 h 1935"/>
              <a:gd name="connsiteX0" fmla="*/ 0 w 10042"/>
              <a:gd name="connsiteY0" fmla="*/ 0 h 6671"/>
              <a:gd name="connsiteX1" fmla="*/ 10042 w 10042"/>
              <a:gd name="connsiteY1" fmla="*/ 6671 h 6671"/>
            </a:gdLst>
            <a:ahLst/>
            <a:cxnLst>
              <a:cxn ang="0">
                <a:pos x="connsiteX0" y="connsiteY0"/>
              </a:cxn>
              <a:cxn ang="0">
                <a:pos x="connsiteX1" y="connsiteY1"/>
              </a:cxn>
            </a:cxnLst>
            <a:rect l="l" t="t" r="r" b="b"/>
            <a:pathLst>
              <a:path w="10042" h="6671">
                <a:moveTo>
                  <a:pt x="0" y="0"/>
                </a:moveTo>
                <a:lnTo>
                  <a:pt x="10042" y="6671"/>
                </a:lnTo>
              </a:path>
            </a:pathLst>
          </a:custGeom>
          <a:ln>
            <a:solidFill>
              <a:schemeClr val="bg1">
                <a:lumMod val="65000"/>
              </a:schemeClr>
            </a:solidFill>
            <a:prstDash val="sysDash"/>
            <a:headEnd type="none" w="med" len="med"/>
            <a:tailEnd type="stealth" w="sm"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7" name="椭圆 66"/>
          <p:cNvSpPr/>
          <p:nvPr/>
        </p:nvSpPr>
        <p:spPr>
          <a:xfrm>
            <a:off x="1727106" y="2898459"/>
            <a:ext cx="72000" cy="72000"/>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834904" y="2934754"/>
            <a:ext cx="72000" cy="72000"/>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任意多边形 68"/>
          <p:cNvSpPr/>
          <p:nvPr/>
        </p:nvSpPr>
        <p:spPr>
          <a:xfrm rot="5400000">
            <a:off x="2535644" y="3328020"/>
            <a:ext cx="468000" cy="1906"/>
          </a:xfrm>
          <a:custGeom>
            <a:avLst/>
            <a:gdLst>
              <a:gd name="connsiteX0" fmla="*/ 0 w 697706"/>
              <a:gd name="connsiteY0" fmla="*/ 269081 h 269081"/>
              <a:gd name="connsiteX1" fmla="*/ 316706 w 697706"/>
              <a:gd name="connsiteY1" fmla="*/ 0 h 269081"/>
              <a:gd name="connsiteX2" fmla="*/ 697706 w 697706"/>
              <a:gd name="connsiteY2" fmla="*/ 250031 h 269081"/>
              <a:gd name="connsiteX0" fmla="*/ 0 w 697706"/>
              <a:gd name="connsiteY0" fmla="*/ 238125 h 238125"/>
              <a:gd name="connsiteX1" fmla="*/ 352425 w 697706"/>
              <a:gd name="connsiteY1" fmla="*/ 0 h 238125"/>
              <a:gd name="connsiteX2" fmla="*/ 697706 w 697706"/>
              <a:gd name="connsiteY2" fmla="*/ 219075 h 238125"/>
              <a:gd name="connsiteX0" fmla="*/ 0 w 697706"/>
              <a:gd name="connsiteY0" fmla="*/ 240955 h 240955"/>
              <a:gd name="connsiteX1" fmla="*/ 352425 w 697706"/>
              <a:gd name="connsiteY1" fmla="*/ 2830 h 240955"/>
              <a:gd name="connsiteX2" fmla="*/ 697706 w 697706"/>
              <a:gd name="connsiteY2" fmla="*/ 221905 h 240955"/>
              <a:gd name="connsiteX0" fmla="*/ 0 w 697706"/>
              <a:gd name="connsiteY0" fmla="*/ 240955 h 240955"/>
              <a:gd name="connsiteX1" fmla="*/ 352425 w 697706"/>
              <a:gd name="connsiteY1" fmla="*/ 2830 h 240955"/>
              <a:gd name="connsiteX2" fmla="*/ 697706 w 697706"/>
              <a:gd name="connsiteY2" fmla="*/ 221905 h 240955"/>
              <a:gd name="connsiteX0" fmla="*/ 0 w 697706"/>
              <a:gd name="connsiteY0" fmla="*/ 105005 h 105005"/>
              <a:gd name="connsiteX1" fmla="*/ 347662 w 697706"/>
              <a:gd name="connsiteY1" fmla="*/ 9755 h 105005"/>
              <a:gd name="connsiteX2" fmla="*/ 697706 w 697706"/>
              <a:gd name="connsiteY2" fmla="*/ 85955 h 105005"/>
              <a:gd name="connsiteX0" fmla="*/ 0 w 697706"/>
              <a:gd name="connsiteY0" fmla="*/ 97438 h 97438"/>
              <a:gd name="connsiteX1" fmla="*/ 347662 w 697706"/>
              <a:gd name="connsiteY1" fmla="*/ 2188 h 97438"/>
              <a:gd name="connsiteX2" fmla="*/ 697706 w 697706"/>
              <a:gd name="connsiteY2" fmla="*/ 78388 h 97438"/>
              <a:gd name="connsiteX0" fmla="*/ 0 w 697706"/>
              <a:gd name="connsiteY0" fmla="*/ 97438 h 97438"/>
              <a:gd name="connsiteX1" fmla="*/ 347662 w 697706"/>
              <a:gd name="connsiteY1" fmla="*/ 2188 h 97438"/>
              <a:gd name="connsiteX2" fmla="*/ 697706 w 697706"/>
              <a:gd name="connsiteY2" fmla="*/ 78388 h 97438"/>
              <a:gd name="connsiteX0" fmla="*/ 0 w 697706"/>
              <a:gd name="connsiteY0" fmla="*/ 115305 h 115305"/>
              <a:gd name="connsiteX1" fmla="*/ 347662 w 697706"/>
              <a:gd name="connsiteY1" fmla="*/ 20055 h 115305"/>
              <a:gd name="connsiteX2" fmla="*/ 697706 w 697706"/>
              <a:gd name="connsiteY2" fmla="*/ 96255 h 115305"/>
              <a:gd name="connsiteX0" fmla="*/ 0 w 697706"/>
              <a:gd name="connsiteY0" fmla="*/ 95347 h 95347"/>
              <a:gd name="connsiteX1" fmla="*/ 347662 w 697706"/>
              <a:gd name="connsiteY1" fmla="*/ 97 h 95347"/>
              <a:gd name="connsiteX2" fmla="*/ 697706 w 697706"/>
              <a:gd name="connsiteY2" fmla="*/ 76297 h 95347"/>
              <a:gd name="connsiteX0" fmla="*/ 0 w 697706"/>
              <a:gd name="connsiteY0" fmla="*/ 95347 h 95347"/>
              <a:gd name="connsiteX1" fmla="*/ 347662 w 697706"/>
              <a:gd name="connsiteY1" fmla="*/ 97 h 95347"/>
              <a:gd name="connsiteX2" fmla="*/ 697706 w 697706"/>
              <a:gd name="connsiteY2" fmla="*/ 76297 h 95347"/>
              <a:gd name="connsiteX0" fmla="*/ 0 w 697706"/>
              <a:gd name="connsiteY0" fmla="*/ 95297 h 95297"/>
              <a:gd name="connsiteX1" fmla="*/ 347662 w 697706"/>
              <a:gd name="connsiteY1" fmla="*/ 47 h 95297"/>
              <a:gd name="connsiteX2" fmla="*/ 697706 w 697706"/>
              <a:gd name="connsiteY2" fmla="*/ 76247 h 95297"/>
              <a:gd name="connsiteX0" fmla="*/ 0 w 697706"/>
              <a:gd name="connsiteY0" fmla="*/ 19050 h 19050"/>
              <a:gd name="connsiteX1" fmla="*/ 697706 w 697706"/>
              <a:gd name="connsiteY1" fmla="*/ 0 h 19050"/>
              <a:gd name="connsiteX0" fmla="*/ 0 w 659415"/>
              <a:gd name="connsiteY0" fmla="*/ 8466 h 8466"/>
              <a:gd name="connsiteX1" fmla="*/ 659415 w 659415"/>
              <a:gd name="connsiteY1" fmla="*/ 0 h 8466"/>
              <a:gd name="connsiteX0" fmla="*/ 0 w 10083"/>
              <a:gd name="connsiteY0" fmla="*/ 624 h 624"/>
              <a:gd name="connsiteX1" fmla="*/ 10083 w 10083"/>
              <a:gd name="connsiteY1" fmla="*/ 0 h 624"/>
              <a:gd name="connsiteX0" fmla="*/ 0 w 9979"/>
              <a:gd name="connsiteY0" fmla="*/ 5833 h 5833"/>
              <a:gd name="connsiteX1" fmla="*/ 9979 w 9979"/>
              <a:gd name="connsiteY1" fmla="*/ 0 h 5833"/>
              <a:gd name="connsiteX0" fmla="*/ 0 w 10000"/>
              <a:gd name="connsiteY0" fmla="*/ 5536 h 5536"/>
              <a:gd name="connsiteX1" fmla="*/ 10000 w 10000"/>
              <a:gd name="connsiteY1" fmla="*/ 0 h 5536"/>
              <a:gd name="connsiteX0" fmla="*/ 0 w 10021"/>
              <a:gd name="connsiteY0" fmla="*/ 1935 h 1935"/>
              <a:gd name="connsiteX1" fmla="*/ 10021 w 10021"/>
              <a:gd name="connsiteY1" fmla="*/ 0 h 1935"/>
              <a:gd name="connsiteX0" fmla="*/ 0 w 10042"/>
              <a:gd name="connsiteY0" fmla="*/ 0 h 6671"/>
              <a:gd name="connsiteX1" fmla="*/ 10042 w 10042"/>
              <a:gd name="connsiteY1" fmla="*/ 6671 h 6671"/>
            </a:gdLst>
            <a:ahLst/>
            <a:cxnLst>
              <a:cxn ang="0">
                <a:pos x="connsiteX0" y="connsiteY0"/>
              </a:cxn>
              <a:cxn ang="0">
                <a:pos x="connsiteX1" y="connsiteY1"/>
              </a:cxn>
            </a:cxnLst>
            <a:rect l="l" t="t" r="r" b="b"/>
            <a:pathLst>
              <a:path w="10042" h="6671">
                <a:moveTo>
                  <a:pt x="0" y="0"/>
                </a:moveTo>
                <a:lnTo>
                  <a:pt x="10042" y="6671"/>
                </a:lnTo>
              </a:path>
            </a:pathLst>
          </a:custGeom>
          <a:ln>
            <a:solidFill>
              <a:schemeClr val="bg1">
                <a:lumMod val="65000"/>
              </a:schemeClr>
            </a:solidFill>
            <a:prstDash val="sysDash"/>
            <a:headEnd type="none" w="med" len="med"/>
            <a:tailEnd type="stealth" w="sm"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1" name="椭圆 70"/>
          <p:cNvSpPr/>
          <p:nvPr/>
        </p:nvSpPr>
        <p:spPr>
          <a:xfrm>
            <a:off x="2732691" y="3068089"/>
            <a:ext cx="72000" cy="72000"/>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4842612" y="2246671"/>
            <a:ext cx="72000" cy="72000"/>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3949" y="978875"/>
            <a:ext cx="1164980" cy="1143506"/>
          </a:xfrm>
          <a:prstGeom prst="rect">
            <a:avLst/>
          </a:prstGeom>
          <a:effectLst>
            <a:outerShdw blurRad="50800" dist="38100" dir="2700000" algn="tl" rotWithShape="0">
              <a:prstClr val="black">
                <a:alpha val="40000"/>
              </a:prstClr>
            </a:outerShdw>
          </a:effectLst>
        </p:spPr>
      </p:pic>
      <p:sp>
        <p:nvSpPr>
          <p:cNvPr id="75" name="任意多边形 74"/>
          <p:cNvSpPr/>
          <p:nvPr/>
        </p:nvSpPr>
        <p:spPr>
          <a:xfrm rot="16200000">
            <a:off x="5524632" y="1579122"/>
            <a:ext cx="576000" cy="1906"/>
          </a:xfrm>
          <a:custGeom>
            <a:avLst/>
            <a:gdLst>
              <a:gd name="connsiteX0" fmla="*/ 0 w 697706"/>
              <a:gd name="connsiteY0" fmla="*/ 269081 h 269081"/>
              <a:gd name="connsiteX1" fmla="*/ 316706 w 697706"/>
              <a:gd name="connsiteY1" fmla="*/ 0 h 269081"/>
              <a:gd name="connsiteX2" fmla="*/ 697706 w 697706"/>
              <a:gd name="connsiteY2" fmla="*/ 250031 h 269081"/>
              <a:gd name="connsiteX0" fmla="*/ 0 w 697706"/>
              <a:gd name="connsiteY0" fmla="*/ 238125 h 238125"/>
              <a:gd name="connsiteX1" fmla="*/ 352425 w 697706"/>
              <a:gd name="connsiteY1" fmla="*/ 0 h 238125"/>
              <a:gd name="connsiteX2" fmla="*/ 697706 w 697706"/>
              <a:gd name="connsiteY2" fmla="*/ 219075 h 238125"/>
              <a:gd name="connsiteX0" fmla="*/ 0 w 697706"/>
              <a:gd name="connsiteY0" fmla="*/ 240955 h 240955"/>
              <a:gd name="connsiteX1" fmla="*/ 352425 w 697706"/>
              <a:gd name="connsiteY1" fmla="*/ 2830 h 240955"/>
              <a:gd name="connsiteX2" fmla="*/ 697706 w 697706"/>
              <a:gd name="connsiteY2" fmla="*/ 221905 h 240955"/>
              <a:gd name="connsiteX0" fmla="*/ 0 w 697706"/>
              <a:gd name="connsiteY0" fmla="*/ 240955 h 240955"/>
              <a:gd name="connsiteX1" fmla="*/ 352425 w 697706"/>
              <a:gd name="connsiteY1" fmla="*/ 2830 h 240955"/>
              <a:gd name="connsiteX2" fmla="*/ 697706 w 697706"/>
              <a:gd name="connsiteY2" fmla="*/ 221905 h 240955"/>
              <a:gd name="connsiteX0" fmla="*/ 0 w 697706"/>
              <a:gd name="connsiteY0" fmla="*/ 105005 h 105005"/>
              <a:gd name="connsiteX1" fmla="*/ 347662 w 697706"/>
              <a:gd name="connsiteY1" fmla="*/ 9755 h 105005"/>
              <a:gd name="connsiteX2" fmla="*/ 697706 w 697706"/>
              <a:gd name="connsiteY2" fmla="*/ 85955 h 105005"/>
              <a:gd name="connsiteX0" fmla="*/ 0 w 697706"/>
              <a:gd name="connsiteY0" fmla="*/ 97438 h 97438"/>
              <a:gd name="connsiteX1" fmla="*/ 347662 w 697706"/>
              <a:gd name="connsiteY1" fmla="*/ 2188 h 97438"/>
              <a:gd name="connsiteX2" fmla="*/ 697706 w 697706"/>
              <a:gd name="connsiteY2" fmla="*/ 78388 h 97438"/>
              <a:gd name="connsiteX0" fmla="*/ 0 w 697706"/>
              <a:gd name="connsiteY0" fmla="*/ 97438 h 97438"/>
              <a:gd name="connsiteX1" fmla="*/ 347662 w 697706"/>
              <a:gd name="connsiteY1" fmla="*/ 2188 h 97438"/>
              <a:gd name="connsiteX2" fmla="*/ 697706 w 697706"/>
              <a:gd name="connsiteY2" fmla="*/ 78388 h 97438"/>
              <a:gd name="connsiteX0" fmla="*/ 0 w 697706"/>
              <a:gd name="connsiteY0" fmla="*/ 115305 h 115305"/>
              <a:gd name="connsiteX1" fmla="*/ 347662 w 697706"/>
              <a:gd name="connsiteY1" fmla="*/ 20055 h 115305"/>
              <a:gd name="connsiteX2" fmla="*/ 697706 w 697706"/>
              <a:gd name="connsiteY2" fmla="*/ 96255 h 115305"/>
              <a:gd name="connsiteX0" fmla="*/ 0 w 697706"/>
              <a:gd name="connsiteY0" fmla="*/ 95347 h 95347"/>
              <a:gd name="connsiteX1" fmla="*/ 347662 w 697706"/>
              <a:gd name="connsiteY1" fmla="*/ 97 h 95347"/>
              <a:gd name="connsiteX2" fmla="*/ 697706 w 697706"/>
              <a:gd name="connsiteY2" fmla="*/ 76297 h 95347"/>
              <a:gd name="connsiteX0" fmla="*/ 0 w 697706"/>
              <a:gd name="connsiteY0" fmla="*/ 95347 h 95347"/>
              <a:gd name="connsiteX1" fmla="*/ 347662 w 697706"/>
              <a:gd name="connsiteY1" fmla="*/ 97 h 95347"/>
              <a:gd name="connsiteX2" fmla="*/ 697706 w 697706"/>
              <a:gd name="connsiteY2" fmla="*/ 76297 h 95347"/>
              <a:gd name="connsiteX0" fmla="*/ 0 w 697706"/>
              <a:gd name="connsiteY0" fmla="*/ 95297 h 95297"/>
              <a:gd name="connsiteX1" fmla="*/ 347662 w 697706"/>
              <a:gd name="connsiteY1" fmla="*/ 47 h 95297"/>
              <a:gd name="connsiteX2" fmla="*/ 697706 w 697706"/>
              <a:gd name="connsiteY2" fmla="*/ 76247 h 95297"/>
              <a:gd name="connsiteX0" fmla="*/ 0 w 697706"/>
              <a:gd name="connsiteY0" fmla="*/ 19050 h 19050"/>
              <a:gd name="connsiteX1" fmla="*/ 697706 w 697706"/>
              <a:gd name="connsiteY1" fmla="*/ 0 h 19050"/>
              <a:gd name="connsiteX0" fmla="*/ 0 w 659415"/>
              <a:gd name="connsiteY0" fmla="*/ 8466 h 8466"/>
              <a:gd name="connsiteX1" fmla="*/ 659415 w 659415"/>
              <a:gd name="connsiteY1" fmla="*/ 0 h 8466"/>
              <a:gd name="connsiteX0" fmla="*/ 0 w 10083"/>
              <a:gd name="connsiteY0" fmla="*/ 624 h 624"/>
              <a:gd name="connsiteX1" fmla="*/ 10083 w 10083"/>
              <a:gd name="connsiteY1" fmla="*/ 0 h 624"/>
              <a:gd name="connsiteX0" fmla="*/ 0 w 9979"/>
              <a:gd name="connsiteY0" fmla="*/ 5833 h 5833"/>
              <a:gd name="connsiteX1" fmla="*/ 9979 w 9979"/>
              <a:gd name="connsiteY1" fmla="*/ 0 h 5833"/>
              <a:gd name="connsiteX0" fmla="*/ 0 w 10000"/>
              <a:gd name="connsiteY0" fmla="*/ 5536 h 5536"/>
              <a:gd name="connsiteX1" fmla="*/ 10000 w 10000"/>
              <a:gd name="connsiteY1" fmla="*/ 0 h 5536"/>
              <a:gd name="connsiteX0" fmla="*/ 0 w 10021"/>
              <a:gd name="connsiteY0" fmla="*/ 1935 h 1935"/>
              <a:gd name="connsiteX1" fmla="*/ 10021 w 10021"/>
              <a:gd name="connsiteY1" fmla="*/ 0 h 1935"/>
              <a:gd name="connsiteX0" fmla="*/ 0 w 10042"/>
              <a:gd name="connsiteY0" fmla="*/ 0 h 6671"/>
              <a:gd name="connsiteX1" fmla="*/ 10042 w 10042"/>
              <a:gd name="connsiteY1" fmla="*/ 6671 h 6671"/>
            </a:gdLst>
            <a:ahLst/>
            <a:cxnLst>
              <a:cxn ang="0">
                <a:pos x="connsiteX0" y="connsiteY0"/>
              </a:cxn>
              <a:cxn ang="0">
                <a:pos x="connsiteX1" y="connsiteY1"/>
              </a:cxn>
            </a:cxnLst>
            <a:rect l="l" t="t" r="r" b="b"/>
            <a:pathLst>
              <a:path w="10042" h="6671">
                <a:moveTo>
                  <a:pt x="0" y="0"/>
                </a:moveTo>
                <a:lnTo>
                  <a:pt x="10042" y="6671"/>
                </a:lnTo>
              </a:path>
            </a:pathLst>
          </a:custGeom>
          <a:ln>
            <a:solidFill>
              <a:schemeClr val="bg1">
                <a:lumMod val="65000"/>
              </a:schemeClr>
            </a:solidFill>
            <a:prstDash val="sysDash"/>
            <a:headEnd type="none" w="med" len="med"/>
            <a:tailEnd type="stealth" w="sm"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6" name="椭圆 75"/>
          <p:cNvSpPr/>
          <p:nvPr/>
        </p:nvSpPr>
        <p:spPr>
          <a:xfrm>
            <a:off x="5775679" y="1859143"/>
            <a:ext cx="72000" cy="72000"/>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4" name="组合 83"/>
          <p:cNvGrpSpPr/>
          <p:nvPr/>
        </p:nvGrpSpPr>
        <p:grpSpPr>
          <a:xfrm>
            <a:off x="-339237" y="416865"/>
            <a:ext cx="4961720" cy="531058"/>
            <a:chOff x="-323387" y="2494811"/>
            <a:chExt cx="4961720" cy="531058"/>
          </a:xfrm>
        </p:grpSpPr>
        <p:sp>
          <p:nvSpPr>
            <p:cNvPr id="85" name="等腰三角形 63"/>
            <p:cNvSpPr/>
            <p:nvPr/>
          </p:nvSpPr>
          <p:spPr>
            <a:xfrm>
              <a:off x="8690" y="2494811"/>
              <a:ext cx="4528870" cy="531058"/>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6" name="TextBox 6"/>
            <p:cNvSpPr txBox="1">
              <a:spLocks noChangeArrowheads="1"/>
            </p:cNvSpPr>
            <p:nvPr/>
          </p:nvSpPr>
          <p:spPr bwMode="auto">
            <a:xfrm>
              <a:off x="-323387" y="2546543"/>
              <a:ext cx="496172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ctr" defTabSz="914378" fontAlgn="base">
                <a:spcBef>
                  <a:spcPct val="0"/>
                </a:spcBef>
                <a:spcAft>
                  <a:spcPct val="0"/>
                </a:spcAft>
              </a:pPr>
              <a:r>
                <a:rPr lang="zh-CN" altLang="en-US" sz="2200" b="1" dirty="0">
                  <a:solidFill>
                    <a:schemeClr val="bg1"/>
                  </a:solidFill>
                  <a:latin typeface="Impact" pitchFamily="34" charset="0"/>
                  <a:ea typeface="微软雅黑" pitchFamily="34" charset="-122"/>
                  <a:cs typeface="Times New Roman" pitchFamily="18" charset="0"/>
                </a:rPr>
                <a:t>让每个孩子全面发展、健康成长。</a:t>
              </a:r>
              <a:endParaRPr lang="zh-CN" altLang="en-US" sz="2200" b="1" dirty="0">
                <a:solidFill>
                  <a:schemeClr val="bg1"/>
                </a:solidFill>
                <a:latin typeface="Impact" pitchFamily="34" charset="0"/>
                <a:ea typeface="宋体" pitchFamily="2" charset="-122"/>
                <a:cs typeface="Times New Roman" pitchFamily="18" charset="0"/>
              </a:endParaRPr>
            </a:p>
          </p:txBody>
        </p:sp>
      </p:grpSp>
      <p:grpSp>
        <p:nvGrpSpPr>
          <p:cNvPr id="10" name="组合 9"/>
          <p:cNvGrpSpPr/>
          <p:nvPr/>
        </p:nvGrpSpPr>
        <p:grpSpPr>
          <a:xfrm>
            <a:off x="1021409" y="1469123"/>
            <a:ext cx="7242567" cy="1938197"/>
            <a:chOff x="1021409" y="1469123"/>
            <a:chExt cx="7242567" cy="1938197"/>
          </a:xfrm>
        </p:grpSpPr>
        <p:pic>
          <p:nvPicPr>
            <p:cNvPr id="6" name="图片 5"/>
            <p:cNvPicPr>
              <a:picLocks noChangeAspect="1"/>
            </p:cNvPicPr>
            <p:nvPr/>
          </p:nvPicPr>
          <p:blipFill rotWithShape="1">
            <a:blip r:embed="rId8" cstate="print">
              <a:extLst>
                <a:ext uri="{28A0092B-C50C-407E-A947-70E740481C1C}">
                  <a14:useLocalDpi xmlns:a14="http://schemas.microsoft.com/office/drawing/2010/main" val="0"/>
                </a:ext>
              </a:extLst>
            </a:blip>
            <a:srcRect l="5357" r="14791"/>
            <a:stretch/>
          </p:blipFill>
          <p:spPr>
            <a:xfrm>
              <a:off x="5946901" y="1472864"/>
              <a:ext cx="2317075" cy="193445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7" name="图片 6"/>
            <p:cNvPicPr>
              <a:picLocks noChangeAspect="1"/>
            </p:cNvPicPr>
            <p:nvPr/>
          </p:nvPicPr>
          <p:blipFill rotWithShape="1">
            <a:blip r:embed="rId9" cstate="print">
              <a:extLst>
                <a:ext uri="{28A0092B-C50C-407E-A947-70E740481C1C}">
                  <a14:useLocalDpi xmlns:a14="http://schemas.microsoft.com/office/drawing/2010/main" val="0"/>
                </a:ext>
              </a:extLst>
            </a:blip>
            <a:srcRect l="7890" r="13524"/>
            <a:stretch/>
          </p:blipFill>
          <p:spPr>
            <a:xfrm>
              <a:off x="3511429" y="1469573"/>
              <a:ext cx="2278847" cy="19332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9" name="图片 8"/>
            <p:cNvPicPr>
              <a:picLocks noChangeAspect="1"/>
            </p:cNvPicPr>
            <p:nvPr/>
          </p:nvPicPr>
          <p:blipFill rotWithShape="1">
            <a:blip r:embed="rId10" cstate="print">
              <a:extLst>
                <a:ext uri="{28A0092B-C50C-407E-A947-70E740481C1C}">
                  <a14:useLocalDpi xmlns:a14="http://schemas.microsoft.com/office/drawing/2010/main" val="0"/>
                </a:ext>
              </a:extLst>
            </a:blip>
            <a:srcRect l="40237" t="11852" r="5610" b="20889"/>
            <a:stretch/>
          </p:blipFill>
          <p:spPr>
            <a:xfrm>
              <a:off x="1021409" y="1469123"/>
              <a:ext cx="2338792" cy="19332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grpSp>
    </p:spTree>
    <p:extLst>
      <p:ext uri="{BB962C8B-B14F-4D97-AF65-F5344CB8AC3E}">
        <p14:creationId xmlns:p14="http://schemas.microsoft.com/office/powerpoint/2010/main" val="2345341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4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4000">
                                          <p:cBhvr additive="base">
                                            <p:cTn id="7" dur="5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64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4000">
                                          <p:cBhvr additive="base">
                                            <p:cTn id="11" dur="500" fill="hold"/>
                                            <p:tgtEl>
                                              <p:spTgt spid="10"/>
                                            </p:tgtEl>
                                            <p:attrNameLst>
                                              <p:attrName>ppt_x</p:attrName>
                                            </p:attrNameLst>
                                          </p:cBhvr>
                                          <p:tavLst>
                                            <p:tav tm="0">
                                              <p:val>
                                                <p:strVal val="#ppt_x"/>
                                              </p:val>
                                            </p:tav>
                                            <p:tav tm="100000">
                                              <p:val>
                                                <p:strVal val="#ppt_x"/>
                                              </p:val>
                                            </p:tav>
                                          </p:tavLst>
                                        </p:anim>
                                        <p:anim calcmode="lin" valueType="num" p14:bounceEnd="64000">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path" presetSubtype="0" accel="50000" fill="hold" nodeType="afterEffect" p14:presetBounceEnd="60000">
                                      <p:stCondLst>
                                        <p:cond delay="1000"/>
                                      </p:stCondLst>
                                      <p:childTnLst>
                                        <p:animMotion origin="layout" path="M -1.94444E-6 3.45679E-6 L -1.94444E-6 -0.225 " pathEditMode="relative" rAng="0" ptsTypes="AA" p14:bounceEnd="60000">
                                          <p:cBhvr>
                                            <p:cTn id="15" dur="500" fill="hold"/>
                                            <p:tgtEl>
                                              <p:spTgt spid="18"/>
                                            </p:tgtEl>
                                            <p:attrNameLst>
                                              <p:attrName>ppt_x</p:attrName>
                                              <p:attrName>ppt_y</p:attrName>
                                            </p:attrNameLst>
                                          </p:cBhvr>
                                          <p:rCtr x="0" y="-11265"/>
                                        </p:animMotion>
                                      </p:childTnLst>
                                    </p:cTn>
                                  </p:par>
                                  <p:par>
                                    <p:cTn id="16" presetID="42" presetClass="path" presetSubtype="0" accel="50000" fill="hold" nodeType="withEffect" p14:presetBounceEnd="60000">
                                      <p:stCondLst>
                                        <p:cond delay="1000"/>
                                      </p:stCondLst>
                                      <p:childTnLst>
                                        <p:animMotion origin="layout" path="M 1.11111E-6 4.5679E-6 L 1.11111E-6 0.28703 " pathEditMode="relative" rAng="0" ptsTypes="AA" p14:bounceEnd="60000">
                                          <p:cBhvr>
                                            <p:cTn id="17" dur="500" fill="hold"/>
                                            <p:tgtEl>
                                              <p:spTgt spid="10"/>
                                            </p:tgtEl>
                                            <p:attrNameLst>
                                              <p:attrName>ppt_x</p:attrName>
                                              <p:attrName>ppt_y</p:attrName>
                                            </p:attrNameLst>
                                          </p:cBhvr>
                                          <p:rCtr x="0" y="14352"/>
                                        </p:animMotion>
                                      </p:childTnLst>
                                    </p:cTn>
                                  </p:par>
                                  <p:par>
                                    <p:cTn id="18" presetID="6" presetClass="emph" presetSubtype="0" fill="hold" nodeType="withEffect">
                                      <p:stCondLst>
                                        <p:cond delay="1000"/>
                                      </p:stCondLst>
                                      <p:childTnLst>
                                        <p:animScale>
                                          <p:cBhvr>
                                            <p:cTn id="19" dur="300" fill="hold"/>
                                            <p:tgtEl>
                                              <p:spTgt spid="10"/>
                                            </p:tgtEl>
                                          </p:cBhvr>
                                          <p:by x="65000" y="65000"/>
                                        </p:animScale>
                                      </p:childTnLst>
                                    </p:cTn>
                                  </p:par>
                                </p:childTnLst>
                              </p:cTn>
                            </p:par>
                            <p:par>
                              <p:cTn id="20" fill="hold">
                                <p:stCondLst>
                                  <p:cond delay="2000"/>
                                </p:stCondLst>
                                <p:childTnLst>
                                  <p:par>
                                    <p:cTn id="21" presetID="2" presetClass="entr" presetSubtype="8" fill="hold" nodeType="afterEffect" p14:presetBounceEnd="66667">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14:bounceEnd="66667">
                                          <p:cBhvr additive="base">
                                            <p:cTn id="23" dur="300" fill="hold"/>
                                            <p:tgtEl>
                                              <p:spTgt spid="28"/>
                                            </p:tgtEl>
                                            <p:attrNameLst>
                                              <p:attrName>ppt_x</p:attrName>
                                            </p:attrNameLst>
                                          </p:cBhvr>
                                          <p:tavLst>
                                            <p:tav tm="0">
                                              <p:val>
                                                <p:strVal val="0-#ppt_w/2"/>
                                              </p:val>
                                            </p:tav>
                                            <p:tav tm="100000">
                                              <p:val>
                                                <p:strVal val="#ppt_x"/>
                                              </p:val>
                                            </p:tav>
                                          </p:tavLst>
                                        </p:anim>
                                        <p:anim calcmode="lin" valueType="num" p14:bounceEnd="66667">
                                          <p:cBhvr additive="base">
                                            <p:cTn id="24" dur="300" fill="hold"/>
                                            <p:tgtEl>
                                              <p:spTgt spid="28"/>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14:presetBounceEnd="66667">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14:bounceEnd="66667">
                                          <p:cBhvr additive="base">
                                            <p:cTn id="27" dur="300" fill="hold"/>
                                            <p:tgtEl>
                                              <p:spTgt spid="25"/>
                                            </p:tgtEl>
                                            <p:attrNameLst>
                                              <p:attrName>ppt_x</p:attrName>
                                            </p:attrNameLst>
                                          </p:cBhvr>
                                          <p:tavLst>
                                            <p:tav tm="0">
                                              <p:val>
                                                <p:strVal val="1+#ppt_w/2"/>
                                              </p:val>
                                            </p:tav>
                                            <p:tav tm="100000">
                                              <p:val>
                                                <p:strVal val="#ppt_x"/>
                                              </p:val>
                                            </p:tav>
                                          </p:tavLst>
                                        </p:anim>
                                        <p:anim calcmode="lin" valueType="num" p14:bounceEnd="66667">
                                          <p:cBhvr additive="base">
                                            <p:cTn id="28" dur="300" fill="hold"/>
                                            <p:tgtEl>
                                              <p:spTgt spid="25"/>
                                            </p:tgtEl>
                                            <p:attrNameLst>
                                              <p:attrName>ppt_y</p:attrName>
                                            </p:attrNameLst>
                                          </p:cBhvr>
                                          <p:tavLst>
                                            <p:tav tm="0">
                                              <p:val>
                                                <p:strVal val="#ppt_y"/>
                                              </p:val>
                                            </p:tav>
                                            <p:tav tm="100000">
                                              <p:val>
                                                <p:strVal val="#ppt_y"/>
                                              </p:val>
                                            </p:tav>
                                          </p:tavLst>
                                        </p:anim>
                                      </p:childTnLst>
                                    </p:cTn>
                                  </p:par>
                                </p:childTnLst>
                              </p:cTn>
                            </p:par>
                            <p:par>
                              <p:cTn id="29" fill="hold">
                                <p:stCondLst>
                                  <p:cond delay="2300"/>
                                </p:stCondLst>
                                <p:childTnLst>
                                  <p:par>
                                    <p:cTn id="30" presetID="22" presetClass="entr" presetSubtype="8"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400"/>
                                            <p:tgtEl>
                                              <p:spTgt spid="29"/>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right)">
                                          <p:cBhvr>
                                            <p:cTn id="35" dur="400"/>
                                            <p:tgtEl>
                                              <p:spTgt spid="33"/>
                                            </p:tgtEl>
                                          </p:cBhvr>
                                        </p:animEffect>
                                      </p:childTnLst>
                                    </p:cTn>
                                  </p:par>
                                  <p:par>
                                    <p:cTn id="36" presetID="22" presetClass="entr" presetSubtype="8" fill="hold" grpId="0" nodeType="withEffect">
                                      <p:stCondLst>
                                        <p:cond delay="20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400"/>
                                            <p:tgtEl>
                                              <p:spTgt spid="30"/>
                                            </p:tgtEl>
                                          </p:cBhvr>
                                        </p:animEffect>
                                      </p:childTnLst>
                                    </p:cTn>
                                  </p:par>
                                  <p:par>
                                    <p:cTn id="39" presetID="22" presetClass="entr" presetSubtype="2" fill="hold" grpId="0" nodeType="withEffect">
                                      <p:stCondLst>
                                        <p:cond delay="200"/>
                                      </p:stCondLst>
                                      <p:childTnLst>
                                        <p:set>
                                          <p:cBhvr>
                                            <p:cTn id="40" dur="1" fill="hold">
                                              <p:stCondLst>
                                                <p:cond delay="0"/>
                                              </p:stCondLst>
                                            </p:cTn>
                                            <p:tgtEl>
                                              <p:spTgt spid="34"/>
                                            </p:tgtEl>
                                            <p:attrNameLst>
                                              <p:attrName>style.visibility</p:attrName>
                                            </p:attrNameLst>
                                          </p:cBhvr>
                                          <p:to>
                                            <p:strVal val="visible"/>
                                          </p:to>
                                        </p:set>
                                        <p:animEffect transition="in" filter="wipe(right)">
                                          <p:cBhvr>
                                            <p:cTn id="41" dur="4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mph" presetSubtype="0" fill="hold" nodeType="clickEffect">
                                      <p:stCondLst>
                                        <p:cond delay="0"/>
                                      </p:stCondLst>
                                      <p:childTnLst>
                                        <p:animScale>
                                          <p:cBhvr>
                                            <p:cTn id="45" dur="400" fill="hold"/>
                                            <p:tgtEl>
                                              <p:spTgt spid="18"/>
                                            </p:tgtEl>
                                          </p:cBhvr>
                                          <p:by x="50000" y="50000"/>
                                        </p:animScale>
                                      </p:childTnLst>
                                    </p:cTn>
                                  </p:par>
                                  <p:par>
                                    <p:cTn id="46" presetID="6" presetClass="emph" presetSubtype="0" fill="hold" nodeType="withEffect">
                                      <p:stCondLst>
                                        <p:cond delay="0"/>
                                      </p:stCondLst>
                                      <p:childTnLst>
                                        <p:animScale>
                                          <p:cBhvr>
                                            <p:cTn id="47" dur="400" fill="hold"/>
                                            <p:tgtEl>
                                              <p:spTgt spid="28"/>
                                            </p:tgtEl>
                                          </p:cBhvr>
                                          <p:by x="50000" y="50000"/>
                                        </p:animScale>
                                      </p:childTnLst>
                                    </p:cTn>
                                  </p:par>
                                  <p:par>
                                    <p:cTn id="48" presetID="6" presetClass="emph" presetSubtype="0" fill="hold" grpId="1" nodeType="withEffect">
                                      <p:stCondLst>
                                        <p:cond delay="0"/>
                                      </p:stCondLst>
                                      <p:childTnLst>
                                        <p:animScale>
                                          <p:cBhvr>
                                            <p:cTn id="49" dur="400" fill="hold"/>
                                            <p:tgtEl>
                                              <p:spTgt spid="25"/>
                                            </p:tgtEl>
                                          </p:cBhvr>
                                          <p:by x="50000" y="50000"/>
                                        </p:animScale>
                                      </p:childTnLst>
                                    </p:cTn>
                                  </p:par>
                                  <p:par>
                                    <p:cTn id="50" presetID="42" presetClass="path" presetSubtype="0" accel="50000" fill="hold" nodeType="withEffect" p14:presetBounceEnd="60000">
                                      <p:stCondLst>
                                        <p:cond delay="0"/>
                                      </p:stCondLst>
                                      <p:childTnLst>
                                        <p:animMotion origin="layout" path="M -1.94444E-6 3.45679E-6 L -0.23594 0.17006 " pathEditMode="relative" rAng="0" ptsTypes="AA" p14:bounceEnd="60000">
                                          <p:cBhvr>
                                            <p:cTn id="51" dur="500" fill="hold"/>
                                            <p:tgtEl>
                                              <p:spTgt spid="18"/>
                                            </p:tgtEl>
                                            <p:attrNameLst>
                                              <p:attrName>ppt_x</p:attrName>
                                              <p:attrName>ppt_y</p:attrName>
                                            </p:attrNameLst>
                                          </p:cBhvr>
                                          <p:rCtr x="-11806" y="8488"/>
                                        </p:animMotion>
                                      </p:childTnLst>
                                    </p:cTn>
                                  </p:par>
                                  <p:par>
                                    <p:cTn id="52" presetID="42" presetClass="path" presetSubtype="0" accel="50000" fill="hold" nodeType="withEffect" p14:presetBounceEnd="60000">
                                      <p:stCondLst>
                                        <p:cond delay="0"/>
                                      </p:stCondLst>
                                      <p:childTnLst>
                                        <p:animMotion origin="layout" path="M -2.77778E-7 -4.07407E-6 L -0.20729 0.52686 " pathEditMode="relative" rAng="0" ptsTypes="AA" p14:bounceEnd="60000">
                                          <p:cBhvr>
                                            <p:cTn id="53" dur="500" fill="hold"/>
                                            <p:tgtEl>
                                              <p:spTgt spid="28"/>
                                            </p:tgtEl>
                                            <p:attrNameLst>
                                              <p:attrName>ppt_x</p:attrName>
                                              <p:attrName>ppt_y</p:attrName>
                                            </p:attrNameLst>
                                          </p:cBhvr>
                                          <p:rCtr x="-10365" y="26327"/>
                                        </p:animMotion>
                                      </p:childTnLst>
                                    </p:cTn>
                                  </p:par>
                                  <p:par>
                                    <p:cTn id="54" presetID="42" presetClass="path" presetSubtype="0" accel="50000" fill="hold" grpId="2" nodeType="withEffect" p14:presetBounceEnd="60000">
                                      <p:stCondLst>
                                        <p:cond delay="0"/>
                                      </p:stCondLst>
                                      <p:childTnLst>
                                        <p:animMotion origin="layout" path="M 5.55556E-7 -4.5679E-6 L -0.27674 0.51266 " pathEditMode="relative" rAng="0" ptsTypes="AA" p14:bounceEnd="60000">
                                          <p:cBhvr>
                                            <p:cTn id="55" dur="500" fill="hold"/>
                                            <p:tgtEl>
                                              <p:spTgt spid="25"/>
                                            </p:tgtEl>
                                            <p:attrNameLst>
                                              <p:attrName>ppt_x</p:attrName>
                                              <p:attrName>ppt_y</p:attrName>
                                            </p:attrNameLst>
                                          </p:cBhvr>
                                          <p:rCtr x="-13837" y="25617"/>
                                        </p:animMotion>
                                      </p:childTnLst>
                                    </p:cTn>
                                  </p:par>
                                  <p:par>
                                    <p:cTn id="56" presetID="53" presetClass="exit" presetSubtype="544" fill="hold" nodeType="withEffect">
                                      <p:stCondLst>
                                        <p:cond delay="0"/>
                                      </p:stCondLst>
                                      <p:childTnLst>
                                        <p:anim calcmode="lin" valueType="num">
                                          <p:cBhvr>
                                            <p:cTn id="57" dur="400"/>
                                            <p:tgtEl>
                                              <p:spTgt spid="10"/>
                                            </p:tgtEl>
                                            <p:attrNameLst>
                                              <p:attrName>ppt_w</p:attrName>
                                            </p:attrNameLst>
                                          </p:cBhvr>
                                          <p:tavLst>
                                            <p:tav tm="0">
                                              <p:val>
                                                <p:strVal val="ppt_w"/>
                                              </p:val>
                                            </p:tav>
                                            <p:tav tm="100000">
                                              <p:val>
                                                <p:fltVal val="0"/>
                                              </p:val>
                                            </p:tav>
                                          </p:tavLst>
                                        </p:anim>
                                        <p:anim calcmode="lin" valueType="num">
                                          <p:cBhvr>
                                            <p:cTn id="58" dur="400"/>
                                            <p:tgtEl>
                                              <p:spTgt spid="10"/>
                                            </p:tgtEl>
                                            <p:attrNameLst>
                                              <p:attrName>ppt_h</p:attrName>
                                            </p:attrNameLst>
                                          </p:cBhvr>
                                          <p:tavLst>
                                            <p:tav tm="0">
                                              <p:val>
                                                <p:strVal val="ppt_h"/>
                                              </p:val>
                                            </p:tav>
                                            <p:tav tm="100000">
                                              <p:val>
                                                <p:fltVal val="0"/>
                                              </p:val>
                                            </p:tav>
                                          </p:tavLst>
                                        </p:anim>
                                        <p:animEffect transition="out" filter="fade">
                                          <p:cBhvr>
                                            <p:cTn id="59" dur="400"/>
                                            <p:tgtEl>
                                              <p:spTgt spid="10"/>
                                            </p:tgtEl>
                                          </p:cBhvr>
                                        </p:animEffect>
                                        <p:anim calcmode="lin" valueType="num">
                                          <p:cBhvr>
                                            <p:cTn id="60" dur="400"/>
                                            <p:tgtEl>
                                              <p:spTgt spid="10"/>
                                            </p:tgtEl>
                                            <p:attrNameLst>
                                              <p:attrName>ppt_x</p:attrName>
                                            </p:attrNameLst>
                                          </p:cBhvr>
                                          <p:tavLst>
                                            <p:tav tm="0">
                                              <p:val>
                                                <p:strVal val="ppt_x"/>
                                              </p:val>
                                            </p:tav>
                                            <p:tav tm="100000">
                                              <p:val>
                                                <p:fltVal val="0.5"/>
                                              </p:val>
                                            </p:tav>
                                          </p:tavLst>
                                        </p:anim>
                                        <p:anim calcmode="lin" valueType="num">
                                          <p:cBhvr>
                                            <p:cTn id="61" dur="400"/>
                                            <p:tgtEl>
                                              <p:spTgt spid="10"/>
                                            </p:tgtEl>
                                            <p:attrNameLst>
                                              <p:attrName>ppt_y</p:attrName>
                                            </p:attrNameLst>
                                          </p:cBhvr>
                                          <p:tavLst>
                                            <p:tav tm="0">
                                              <p:val>
                                                <p:strVal val="ppt_y"/>
                                              </p:val>
                                            </p:tav>
                                            <p:tav tm="100000">
                                              <p:val>
                                                <p:fltVal val="0.5"/>
                                              </p:val>
                                            </p:tav>
                                          </p:tavLst>
                                        </p:anim>
                                        <p:set>
                                          <p:cBhvr>
                                            <p:cTn id="62" dur="1" fill="hold">
                                              <p:stCondLst>
                                                <p:cond delay="399"/>
                                              </p:stCondLst>
                                            </p:cTn>
                                            <p:tgtEl>
                                              <p:spTgt spid="10"/>
                                            </p:tgtEl>
                                            <p:attrNameLst>
                                              <p:attrName>style.visibility</p:attrName>
                                            </p:attrNameLst>
                                          </p:cBhvr>
                                          <p:to>
                                            <p:strVal val="hidden"/>
                                          </p:to>
                                        </p:set>
                                      </p:childTnLst>
                                    </p:cTn>
                                  </p:par>
                                  <p:par>
                                    <p:cTn id="63" presetID="53" presetClass="exit" presetSubtype="544" fill="hold" grpId="1" nodeType="withEffect">
                                      <p:stCondLst>
                                        <p:cond delay="0"/>
                                      </p:stCondLst>
                                      <p:childTnLst>
                                        <p:anim calcmode="lin" valueType="num">
                                          <p:cBhvr>
                                            <p:cTn id="64" dur="400"/>
                                            <p:tgtEl>
                                              <p:spTgt spid="29"/>
                                            </p:tgtEl>
                                            <p:attrNameLst>
                                              <p:attrName>ppt_w</p:attrName>
                                            </p:attrNameLst>
                                          </p:cBhvr>
                                          <p:tavLst>
                                            <p:tav tm="0">
                                              <p:val>
                                                <p:strVal val="ppt_w"/>
                                              </p:val>
                                            </p:tav>
                                            <p:tav tm="100000">
                                              <p:val>
                                                <p:fltVal val="0"/>
                                              </p:val>
                                            </p:tav>
                                          </p:tavLst>
                                        </p:anim>
                                        <p:anim calcmode="lin" valueType="num">
                                          <p:cBhvr>
                                            <p:cTn id="65" dur="400"/>
                                            <p:tgtEl>
                                              <p:spTgt spid="29"/>
                                            </p:tgtEl>
                                            <p:attrNameLst>
                                              <p:attrName>ppt_h</p:attrName>
                                            </p:attrNameLst>
                                          </p:cBhvr>
                                          <p:tavLst>
                                            <p:tav tm="0">
                                              <p:val>
                                                <p:strVal val="ppt_h"/>
                                              </p:val>
                                            </p:tav>
                                            <p:tav tm="100000">
                                              <p:val>
                                                <p:fltVal val="0"/>
                                              </p:val>
                                            </p:tav>
                                          </p:tavLst>
                                        </p:anim>
                                        <p:animEffect transition="out" filter="fade">
                                          <p:cBhvr>
                                            <p:cTn id="66" dur="400"/>
                                            <p:tgtEl>
                                              <p:spTgt spid="29"/>
                                            </p:tgtEl>
                                          </p:cBhvr>
                                        </p:animEffect>
                                        <p:anim calcmode="lin" valueType="num">
                                          <p:cBhvr>
                                            <p:cTn id="67" dur="400"/>
                                            <p:tgtEl>
                                              <p:spTgt spid="29"/>
                                            </p:tgtEl>
                                            <p:attrNameLst>
                                              <p:attrName>ppt_x</p:attrName>
                                            </p:attrNameLst>
                                          </p:cBhvr>
                                          <p:tavLst>
                                            <p:tav tm="0">
                                              <p:val>
                                                <p:strVal val="ppt_x"/>
                                              </p:val>
                                            </p:tav>
                                            <p:tav tm="100000">
                                              <p:val>
                                                <p:fltVal val="0.5"/>
                                              </p:val>
                                            </p:tav>
                                          </p:tavLst>
                                        </p:anim>
                                        <p:anim calcmode="lin" valueType="num">
                                          <p:cBhvr>
                                            <p:cTn id="68" dur="400"/>
                                            <p:tgtEl>
                                              <p:spTgt spid="29"/>
                                            </p:tgtEl>
                                            <p:attrNameLst>
                                              <p:attrName>ppt_y</p:attrName>
                                            </p:attrNameLst>
                                          </p:cBhvr>
                                          <p:tavLst>
                                            <p:tav tm="0">
                                              <p:val>
                                                <p:strVal val="ppt_y"/>
                                              </p:val>
                                            </p:tav>
                                            <p:tav tm="100000">
                                              <p:val>
                                                <p:fltVal val="0.5"/>
                                              </p:val>
                                            </p:tav>
                                          </p:tavLst>
                                        </p:anim>
                                        <p:set>
                                          <p:cBhvr>
                                            <p:cTn id="69" dur="1" fill="hold">
                                              <p:stCondLst>
                                                <p:cond delay="399"/>
                                              </p:stCondLst>
                                            </p:cTn>
                                            <p:tgtEl>
                                              <p:spTgt spid="29"/>
                                            </p:tgtEl>
                                            <p:attrNameLst>
                                              <p:attrName>style.visibility</p:attrName>
                                            </p:attrNameLst>
                                          </p:cBhvr>
                                          <p:to>
                                            <p:strVal val="hidden"/>
                                          </p:to>
                                        </p:set>
                                      </p:childTnLst>
                                    </p:cTn>
                                  </p:par>
                                  <p:par>
                                    <p:cTn id="70" presetID="53" presetClass="exit" presetSubtype="544" fill="hold" grpId="1" nodeType="withEffect">
                                      <p:stCondLst>
                                        <p:cond delay="0"/>
                                      </p:stCondLst>
                                      <p:childTnLst>
                                        <p:anim calcmode="lin" valueType="num">
                                          <p:cBhvr>
                                            <p:cTn id="71" dur="400"/>
                                            <p:tgtEl>
                                              <p:spTgt spid="33"/>
                                            </p:tgtEl>
                                            <p:attrNameLst>
                                              <p:attrName>ppt_w</p:attrName>
                                            </p:attrNameLst>
                                          </p:cBhvr>
                                          <p:tavLst>
                                            <p:tav tm="0">
                                              <p:val>
                                                <p:strVal val="ppt_w"/>
                                              </p:val>
                                            </p:tav>
                                            <p:tav tm="100000">
                                              <p:val>
                                                <p:fltVal val="0"/>
                                              </p:val>
                                            </p:tav>
                                          </p:tavLst>
                                        </p:anim>
                                        <p:anim calcmode="lin" valueType="num">
                                          <p:cBhvr>
                                            <p:cTn id="72" dur="400"/>
                                            <p:tgtEl>
                                              <p:spTgt spid="33"/>
                                            </p:tgtEl>
                                            <p:attrNameLst>
                                              <p:attrName>ppt_h</p:attrName>
                                            </p:attrNameLst>
                                          </p:cBhvr>
                                          <p:tavLst>
                                            <p:tav tm="0">
                                              <p:val>
                                                <p:strVal val="ppt_h"/>
                                              </p:val>
                                            </p:tav>
                                            <p:tav tm="100000">
                                              <p:val>
                                                <p:fltVal val="0"/>
                                              </p:val>
                                            </p:tav>
                                          </p:tavLst>
                                        </p:anim>
                                        <p:animEffect transition="out" filter="fade">
                                          <p:cBhvr>
                                            <p:cTn id="73" dur="400"/>
                                            <p:tgtEl>
                                              <p:spTgt spid="33"/>
                                            </p:tgtEl>
                                          </p:cBhvr>
                                        </p:animEffect>
                                        <p:anim calcmode="lin" valueType="num">
                                          <p:cBhvr>
                                            <p:cTn id="74" dur="400"/>
                                            <p:tgtEl>
                                              <p:spTgt spid="33"/>
                                            </p:tgtEl>
                                            <p:attrNameLst>
                                              <p:attrName>ppt_x</p:attrName>
                                            </p:attrNameLst>
                                          </p:cBhvr>
                                          <p:tavLst>
                                            <p:tav tm="0">
                                              <p:val>
                                                <p:strVal val="ppt_x"/>
                                              </p:val>
                                            </p:tav>
                                            <p:tav tm="100000">
                                              <p:val>
                                                <p:fltVal val="0.5"/>
                                              </p:val>
                                            </p:tav>
                                          </p:tavLst>
                                        </p:anim>
                                        <p:anim calcmode="lin" valueType="num">
                                          <p:cBhvr>
                                            <p:cTn id="75" dur="400"/>
                                            <p:tgtEl>
                                              <p:spTgt spid="33"/>
                                            </p:tgtEl>
                                            <p:attrNameLst>
                                              <p:attrName>ppt_y</p:attrName>
                                            </p:attrNameLst>
                                          </p:cBhvr>
                                          <p:tavLst>
                                            <p:tav tm="0">
                                              <p:val>
                                                <p:strVal val="ppt_y"/>
                                              </p:val>
                                            </p:tav>
                                            <p:tav tm="100000">
                                              <p:val>
                                                <p:fltVal val="0.5"/>
                                              </p:val>
                                            </p:tav>
                                          </p:tavLst>
                                        </p:anim>
                                        <p:set>
                                          <p:cBhvr>
                                            <p:cTn id="76" dur="1" fill="hold">
                                              <p:stCondLst>
                                                <p:cond delay="399"/>
                                              </p:stCondLst>
                                            </p:cTn>
                                            <p:tgtEl>
                                              <p:spTgt spid="33"/>
                                            </p:tgtEl>
                                            <p:attrNameLst>
                                              <p:attrName>style.visibility</p:attrName>
                                            </p:attrNameLst>
                                          </p:cBhvr>
                                          <p:to>
                                            <p:strVal val="hidden"/>
                                          </p:to>
                                        </p:set>
                                      </p:childTnLst>
                                    </p:cTn>
                                  </p:par>
                                  <p:par>
                                    <p:cTn id="77" presetID="53" presetClass="exit" presetSubtype="544" fill="hold" grpId="1" nodeType="withEffect">
                                      <p:stCondLst>
                                        <p:cond delay="0"/>
                                      </p:stCondLst>
                                      <p:childTnLst>
                                        <p:anim calcmode="lin" valueType="num">
                                          <p:cBhvr>
                                            <p:cTn id="78" dur="400"/>
                                            <p:tgtEl>
                                              <p:spTgt spid="30"/>
                                            </p:tgtEl>
                                            <p:attrNameLst>
                                              <p:attrName>ppt_w</p:attrName>
                                            </p:attrNameLst>
                                          </p:cBhvr>
                                          <p:tavLst>
                                            <p:tav tm="0">
                                              <p:val>
                                                <p:strVal val="ppt_w"/>
                                              </p:val>
                                            </p:tav>
                                            <p:tav tm="100000">
                                              <p:val>
                                                <p:fltVal val="0"/>
                                              </p:val>
                                            </p:tav>
                                          </p:tavLst>
                                        </p:anim>
                                        <p:anim calcmode="lin" valueType="num">
                                          <p:cBhvr>
                                            <p:cTn id="79" dur="400"/>
                                            <p:tgtEl>
                                              <p:spTgt spid="30"/>
                                            </p:tgtEl>
                                            <p:attrNameLst>
                                              <p:attrName>ppt_h</p:attrName>
                                            </p:attrNameLst>
                                          </p:cBhvr>
                                          <p:tavLst>
                                            <p:tav tm="0">
                                              <p:val>
                                                <p:strVal val="ppt_h"/>
                                              </p:val>
                                            </p:tav>
                                            <p:tav tm="100000">
                                              <p:val>
                                                <p:fltVal val="0"/>
                                              </p:val>
                                            </p:tav>
                                          </p:tavLst>
                                        </p:anim>
                                        <p:animEffect transition="out" filter="fade">
                                          <p:cBhvr>
                                            <p:cTn id="80" dur="400"/>
                                            <p:tgtEl>
                                              <p:spTgt spid="30"/>
                                            </p:tgtEl>
                                          </p:cBhvr>
                                        </p:animEffect>
                                        <p:anim calcmode="lin" valueType="num">
                                          <p:cBhvr>
                                            <p:cTn id="81" dur="400"/>
                                            <p:tgtEl>
                                              <p:spTgt spid="30"/>
                                            </p:tgtEl>
                                            <p:attrNameLst>
                                              <p:attrName>ppt_x</p:attrName>
                                            </p:attrNameLst>
                                          </p:cBhvr>
                                          <p:tavLst>
                                            <p:tav tm="0">
                                              <p:val>
                                                <p:strVal val="ppt_x"/>
                                              </p:val>
                                            </p:tav>
                                            <p:tav tm="100000">
                                              <p:val>
                                                <p:fltVal val="0.5"/>
                                              </p:val>
                                            </p:tav>
                                          </p:tavLst>
                                        </p:anim>
                                        <p:anim calcmode="lin" valueType="num">
                                          <p:cBhvr>
                                            <p:cTn id="82" dur="400"/>
                                            <p:tgtEl>
                                              <p:spTgt spid="30"/>
                                            </p:tgtEl>
                                            <p:attrNameLst>
                                              <p:attrName>ppt_y</p:attrName>
                                            </p:attrNameLst>
                                          </p:cBhvr>
                                          <p:tavLst>
                                            <p:tav tm="0">
                                              <p:val>
                                                <p:strVal val="ppt_y"/>
                                              </p:val>
                                            </p:tav>
                                            <p:tav tm="100000">
                                              <p:val>
                                                <p:fltVal val="0.5"/>
                                              </p:val>
                                            </p:tav>
                                          </p:tavLst>
                                        </p:anim>
                                        <p:set>
                                          <p:cBhvr>
                                            <p:cTn id="83" dur="1" fill="hold">
                                              <p:stCondLst>
                                                <p:cond delay="399"/>
                                              </p:stCondLst>
                                            </p:cTn>
                                            <p:tgtEl>
                                              <p:spTgt spid="30"/>
                                            </p:tgtEl>
                                            <p:attrNameLst>
                                              <p:attrName>style.visibility</p:attrName>
                                            </p:attrNameLst>
                                          </p:cBhvr>
                                          <p:to>
                                            <p:strVal val="hidden"/>
                                          </p:to>
                                        </p:set>
                                      </p:childTnLst>
                                    </p:cTn>
                                  </p:par>
                                  <p:par>
                                    <p:cTn id="84" presetID="53" presetClass="exit" presetSubtype="544" fill="hold" grpId="1" nodeType="withEffect">
                                      <p:stCondLst>
                                        <p:cond delay="0"/>
                                      </p:stCondLst>
                                      <p:childTnLst>
                                        <p:anim calcmode="lin" valueType="num">
                                          <p:cBhvr>
                                            <p:cTn id="85" dur="400"/>
                                            <p:tgtEl>
                                              <p:spTgt spid="34"/>
                                            </p:tgtEl>
                                            <p:attrNameLst>
                                              <p:attrName>ppt_w</p:attrName>
                                            </p:attrNameLst>
                                          </p:cBhvr>
                                          <p:tavLst>
                                            <p:tav tm="0">
                                              <p:val>
                                                <p:strVal val="ppt_w"/>
                                              </p:val>
                                            </p:tav>
                                            <p:tav tm="100000">
                                              <p:val>
                                                <p:fltVal val="0"/>
                                              </p:val>
                                            </p:tav>
                                          </p:tavLst>
                                        </p:anim>
                                        <p:anim calcmode="lin" valueType="num">
                                          <p:cBhvr>
                                            <p:cTn id="86" dur="400"/>
                                            <p:tgtEl>
                                              <p:spTgt spid="34"/>
                                            </p:tgtEl>
                                            <p:attrNameLst>
                                              <p:attrName>ppt_h</p:attrName>
                                            </p:attrNameLst>
                                          </p:cBhvr>
                                          <p:tavLst>
                                            <p:tav tm="0">
                                              <p:val>
                                                <p:strVal val="ppt_h"/>
                                              </p:val>
                                            </p:tav>
                                            <p:tav tm="100000">
                                              <p:val>
                                                <p:fltVal val="0"/>
                                              </p:val>
                                            </p:tav>
                                          </p:tavLst>
                                        </p:anim>
                                        <p:animEffect transition="out" filter="fade">
                                          <p:cBhvr>
                                            <p:cTn id="87" dur="400"/>
                                            <p:tgtEl>
                                              <p:spTgt spid="34"/>
                                            </p:tgtEl>
                                          </p:cBhvr>
                                        </p:animEffect>
                                        <p:anim calcmode="lin" valueType="num">
                                          <p:cBhvr>
                                            <p:cTn id="88" dur="400"/>
                                            <p:tgtEl>
                                              <p:spTgt spid="34"/>
                                            </p:tgtEl>
                                            <p:attrNameLst>
                                              <p:attrName>ppt_x</p:attrName>
                                            </p:attrNameLst>
                                          </p:cBhvr>
                                          <p:tavLst>
                                            <p:tav tm="0">
                                              <p:val>
                                                <p:strVal val="ppt_x"/>
                                              </p:val>
                                            </p:tav>
                                            <p:tav tm="100000">
                                              <p:val>
                                                <p:fltVal val="0.5"/>
                                              </p:val>
                                            </p:tav>
                                          </p:tavLst>
                                        </p:anim>
                                        <p:anim calcmode="lin" valueType="num">
                                          <p:cBhvr>
                                            <p:cTn id="89" dur="400"/>
                                            <p:tgtEl>
                                              <p:spTgt spid="34"/>
                                            </p:tgtEl>
                                            <p:attrNameLst>
                                              <p:attrName>ppt_y</p:attrName>
                                            </p:attrNameLst>
                                          </p:cBhvr>
                                          <p:tavLst>
                                            <p:tav tm="0">
                                              <p:val>
                                                <p:strVal val="ppt_y"/>
                                              </p:val>
                                            </p:tav>
                                            <p:tav tm="100000">
                                              <p:val>
                                                <p:fltVal val="0.5"/>
                                              </p:val>
                                            </p:tav>
                                          </p:tavLst>
                                        </p:anim>
                                        <p:set>
                                          <p:cBhvr>
                                            <p:cTn id="90" dur="1" fill="hold">
                                              <p:stCondLst>
                                                <p:cond delay="399"/>
                                              </p:stCondLst>
                                            </p:cTn>
                                            <p:tgtEl>
                                              <p:spTgt spid="34"/>
                                            </p:tgtEl>
                                            <p:attrNameLst>
                                              <p:attrName>style.visibility</p:attrName>
                                            </p:attrNameLst>
                                          </p:cBhvr>
                                          <p:to>
                                            <p:strVal val="hidden"/>
                                          </p:to>
                                        </p:set>
                                      </p:childTnLst>
                                    </p:cTn>
                                  </p:par>
                                </p:childTnLst>
                              </p:cTn>
                            </p:par>
                            <p:par>
                              <p:cTn id="91" fill="hold">
                                <p:stCondLst>
                                  <p:cond delay="500"/>
                                </p:stCondLst>
                                <p:childTnLst>
                                  <p:par>
                                    <p:cTn id="92" presetID="49" presetClass="entr" presetSubtype="0" decel="100000" fill="hold" nodeType="afterEffect">
                                      <p:stCondLst>
                                        <p:cond delay="0"/>
                                      </p:stCondLst>
                                      <p:childTnLst>
                                        <p:set>
                                          <p:cBhvr>
                                            <p:cTn id="93" dur="1" fill="hold">
                                              <p:stCondLst>
                                                <p:cond delay="0"/>
                                              </p:stCondLst>
                                            </p:cTn>
                                            <p:tgtEl>
                                              <p:spTgt spid="38"/>
                                            </p:tgtEl>
                                            <p:attrNameLst>
                                              <p:attrName>style.visibility</p:attrName>
                                            </p:attrNameLst>
                                          </p:cBhvr>
                                          <p:to>
                                            <p:strVal val="visible"/>
                                          </p:to>
                                        </p:set>
                                        <p:anim calcmode="lin" valueType="num">
                                          <p:cBhvr>
                                            <p:cTn id="94" dur="500" fill="hold"/>
                                            <p:tgtEl>
                                              <p:spTgt spid="38"/>
                                            </p:tgtEl>
                                            <p:attrNameLst>
                                              <p:attrName>ppt_w</p:attrName>
                                            </p:attrNameLst>
                                          </p:cBhvr>
                                          <p:tavLst>
                                            <p:tav tm="0">
                                              <p:val>
                                                <p:fltVal val="0"/>
                                              </p:val>
                                            </p:tav>
                                            <p:tav tm="100000">
                                              <p:val>
                                                <p:strVal val="#ppt_w"/>
                                              </p:val>
                                            </p:tav>
                                          </p:tavLst>
                                        </p:anim>
                                        <p:anim calcmode="lin" valueType="num">
                                          <p:cBhvr>
                                            <p:cTn id="95" dur="500" fill="hold"/>
                                            <p:tgtEl>
                                              <p:spTgt spid="38"/>
                                            </p:tgtEl>
                                            <p:attrNameLst>
                                              <p:attrName>ppt_h</p:attrName>
                                            </p:attrNameLst>
                                          </p:cBhvr>
                                          <p:tavLst>
                                            <p:tav tm="0">
                                              <p:val>
                                                <p:fltVal val="0"/>
                                              </p:val>
                                            </p:tav>
                                            <p:tav tm="100000">
                                              <p:val>
                                                <p:strVal val="#ppt_h"/>
                                              </p:val>
                                            </p:tav>
                                          </p:tavLst>
                                        </p:anim>
                                        <p:anim calcmode="lin" valueType="num">
                                          <p:cBhvr>
                                            <p:cTn id="96" dur="500" fill="hold"/>
                                            <p:tgtEl>
                                              <p:spTgt spid="38"/>
                                            </p:tgtEl>
                                            <p:attrNameLst>
                                              <p:attrName>style.rotation</p:attrName>
                                            </p:attrNameLst>
                                          </p:cBhvr>
                                          <p:tavLst>
                                            <p:tav tm="0">
                                              <p:val>
                                                <p:fltVal val="360"/>
                                              </p:val>
                                            </p:tav>
                                            <p:tav tm="100000">
                                              <p:val>
                                                <p:fltVal val="0"/>
                                              </p:val>
                                            </p:tav>
                                          </p:tavLst>
                                        </p:anim>
                                        <p:animEffect transition="in" filter="fade">
                                          <p:cBhvr>
                                            <p:cTn id="97" dur="500"/>
                                            <p:tgtEl>
                                              <p:spTgt spid="38"/>
                                            </p:tgtEl>
                                          </p:cBhvr>
                                        </p:animEffect>
                                      </p:childTnLst>
                                    </p:cTn>
                                  </p:par>
                                </p:childTnLst>
                              </p:cTn>
                            </p:par>
                            <p:par>
                              <p:cTn id="98" fill="hold">
                                <p:stCondLst>
                                  <p:cond delay="1000"/>
                                </p:stCondLst>
                                <p:childTnLst>
                                  <p:par>
                                    <p:cTn id="99" presetID="49" presetClass="entr" presetSubtype="0" decel="100000" fill="hold" nodeType="afterEffect">
                                      <p:stCondLst>
                                        <p:cond delay="0"/>
                                      </p:stCondLst>
                                      <p:childTnLst>
                                        <p:set>
                                          <p:cBhvr>
                                            <p:cTn id="100" dur="1" fill="hold">
                                              <p:stCondLst>
                                                <p:cond delay="0"/>
                                              </p:stCondLst>
                                            </p:cTn>
                                            <p:tgtEl>
                                              <p:spTgt spid="48"/>
                                            </p:tgtEl>
                                            <p:attrNameLst>
                                              <p:attrName>style.visibility</p:attrName>
                                            </p:attrNameLst>
                                          </p:cBhvr>
                                          <p:to>
                                            <p:strVal val="visible"/>
                                          </p:to>
                                        </p:set>
                                        <p:anim calcmode="lin" valueType="num">
                                          <p:cBhvr>
                                            <p:cTn id="101" dur="500" fill="hold"/>
                                            <p:tgtEl>
                                              <p:spTgt spid="48"/>
                                            </p:tgtEl>
                                            <p:attrNameLst>
                                              <p:attrName>ppt_w</p:attrName>
                                            </p:attrNameLst>
                                          </p:cBhvr>
                                          <p:tavLst>
                                            <p:tav tm="0">
                                              <p:val>
                                                <p:fltVal val="0"/>
                                              </p:val>
                                            </p:tav>
                                            <p:tav tm="100000">
                                              <p:val>
                                                <p:strVal val="#ppt_w"/>
                                              </p:val>
                                            </p:tav>
                                          </p:tavLst>
                                        </p:anim>
                                        <p:anim calcmode="lin" valueType="num">
                                          <p:cBhvr>
                                            <p:cTn id="102" dur="500" fill="hold"/>
                                            <p:tgtEl>
                                              <p:spTgt spid="48"/>
                                            </p:tgtEl>
                                            <p:attrNameLst>
                                              <p:attrName>ppt_h</p:attrName>
                                            </p:attrNameLst>
                                          </p:cBhvr>
                                          <p:tavLst>
                                            <p:tav tm="0">
                                              <p:val>
                                                <p:fltVal val="0"/>
                                              </p:val>
                                            </p:tav>
                                            <p:tav tm="100000">
                                              <p:val>
                                                <p:strVal val="#ppt_h"/>
                                              </p:val>
                                            </p:tav>
                                          </p:tavLst>
                                        </p:anim>
                                        <p:anim calcmode="lin" valueType="num">
                                          <p:cBhvr>
                                            <p:cTn id="103" dur="500" fill="hold"/>
                                            <p:tgtEl>
                                              <p:spTgt spid="48"/>
                                            </p:tgtEl>
                                            <p:attrNameLst>
                                              <p:attrName>style.rotation</p:attrName>
                                            </p:attrNameLst>
                                          </p:cBhvr>
                                          <p:tavLst>
                                            <p:tav tm="0">
                                              <p:val>
                                                <p:fltVal val="360"/>
                                              </p:val>
                                            </p:tav>
                                            <p:tav tm="100000">
                                              <p:val>
                                                <p:fltVal val="0"/>
                                              </p:val>
                                            </p:tav>
                                          </p:tavLst>
                                        </p:anim>
                                        <p:animEffect transition="in" filter="fade">
                                          <p:cBhvr>
                                            <p:cTn id="104" dur="500"/>
                                            <p:tgtEl>
                                              <p:spTgt spid="48"/>
                                            </p:tgtEl>
                                          </p:cBhvr>
                                        </p:animEffect>
                                      </p:childTnLst>
                                    </p:cTn>
                                  </p:par>
                                </p:childTnLst>
                              </p:cTn>
                            </p:par>
                            <p:par>
                              <p:cTn id="105" fill="hold">
                                <p:stCondLst>
                                  <p:cond delay="1500"/>
                                </p:stCondLst>
                                <p:childTnLst>
                                  <p:par>
                                    <p:cTn id="106" presetID="49" presetClass="entr" presetSubtype="0" decel="100000" fill="hold" nodeType="afterEffect">
                                      <p:stCondLst>
                                        <p:cond delay="0"/>
                                      </p:stCondLst>
                                      <p:childTnLst>
                                        <p:set>
                                          <p:cBhvr>
                                            <p:cTn id="107" dur="1" fill="hold">
                                              <p:stCondLst>
                                                <p:cond delay="0"/>
                                              </p:stCondLst>
                                            </p:cTn>
                                            <p:tgtEl>
                                              <p:spTgt spid="43"/>
                                            </p:tgtEl>
                                            <p:attrNameLst>
                                              <p:attrName>style.visibility</p:attrName>
                                            </p:attrNameLst>
                                          </p:cBhvr>
                                          <p:to>
                                            <p:strVal val="visible"/>
                                          </p:to>
                                        </p:set>
                                        <p:anim calcmode="lin" valueType="num">
                                          <p:cBhvr>
                                            <p:cTn id="108" dur="500" fill="hold"/>
                                            <p:tgtEl>
                                              <p:spTgt spid="43"/>
                                            </p:tgtEl>
                                            <p:attrNameLst>
                                              <p:attrName>ppt_w</p:attrName>
                                            </p:attrNameLst>
                                          </p:cBhvr>
                                          <p:tavLst>
                                            <p:tav tm="0">
                                              <p:val>
                                                <p:fltVal val="0"/>
                                              </p:val>
                                            </p:tav>
                                            <p:tav tm="100000">
                                              <p:val>
                                                <p:strVal val="#ppt_w"/>
                                              </p:val>
                                            </p:tav>
                                          </p:tavLst>
                                        </p:anim>
                                        <p:anim calcmode="lin" valueType="num">
                                          <p:cBhvr>
                                            <p:cTn id="109" dur="500" fill="hold"/>
                                            <p:tgtEl>
                                              <p:spTgt spid="43"/>
                                            </p:tgtEl>
                                            <p:attrNameLst>
                                              <p:attrName>ppt_h</p:attrName>
                                            </p:attrNameLst>
                                          </p:cBhvr>
                                          <p:tavLst>
                                            <p:tav tm="0">
                                              <p:val>
                                                <p:fltVal val="0"/>
                                              </p:val>
                                            </p:tav>
                                            <p:tav tm="100000">
                                              <p:val>
                                                <p:strVal val="#ppt_h"/>
                                              </p:val>
                                            </p:tav>
                                          </p:tavLst>
                                        </p:anim>
                                        <p:anim calcmode="lin" valueType="num">
                                          <p:cBhvr>
                                            <p:cTn id="110" dur="500" fill="hold"/>
                                            <p:tgtEl>
                                              <p:spTgt spid="43"/>
                                            </p:tgtEl>
                                            <p:attrNameLst>
                                              <p:attrName>style.rotation</p:attrName>
                                            </p:attrNameLst>
                                          </p:cBhvr>
                                          <p:tavLst>
                                            <p:tav tm="0">
                                              <p:val>
                                                <p:fltVal val="360"/>
                                              </p:val>
                                            </p:tav>
                                            <p:tav tm="100000">
                                              <p:val>
                                                <p:fltVal val="0"/>
                                              </p:val>
                                            </p:tav>
                                          </p:tavLst>
                                        </p:anim>
                                        <p:animEffect transition="in" filter="fade">
                                          <p:cBhvr>
                                            <p:cTn id="111" dur="500"/>
                                            <p:tgtEl>
                                              <p:spTgt spid="43"/>
                                            </p:tgtEl>
                                          </p:cBhvr>
                                        </p:animEffect>
                                      </p:childTnLst>
                                    </p:cTn>
                                  </p:par>
                                </p:childTnLst>
                              </p:cTn>
                            </p:par>
                            <p:par>
                              <p:cTn id="112" fill="hold">
                                <p:stCondLst>
                                  <p:cond delay="2000"/>
                                </p:stCondLst>
                                <p:childTnLst>
                                  <p:par>
                                    <p:cTn id="113" presetID="49" presetClass="entr" presetSubtype="0" decel="100000" fill="hold" nodeType="afterEffect">
                                      <p:stCondLst>
                                        <p:cond delay="0"/>
                                      </p:stCondLst>
                                      <p:childTnLst>
                                        <p:set>
                                          <p:cBhvr>
                                            <p:cTn id="114" dur="1" fill="hold">
                                              <p:stCondLst>
                                                <p:cond delay="0"/>
                                              </p:stCondLst>
                                            </p:cTn>
                                            <p:tgtEl>
                                              <p:spTgt spid="54"/>
                                            </p:tgtEl>
                                            <p:attrNameLst>
                                              <p:attrName>style.visibility</p:attrName>
                                            </p:attrNameLst>
                                          </p:cBhvr>
                                          <p:to>
                                            <p:strVal val="visible"/>
                                          </p:to>
                                        </p:set>
                                        <p:anim calcmode="lin" valueType="num">
                                          <p:cBhvr>
                                            <p:cTn id="115" dur="500" fill="hold"/>
                                            <p:tgtEl>
                                              <p:spTgt spid="54"/>
                                            </p:tgtEl>
                                            <p:attrNameLst>
                                              <p:attrName>ppt_w</p:attrName>
                                            </p:attrNameLst>
                                          </p:cBhvr>
                                          <p:tavLst>
                                            <p:tav tm="0">
                                              <p:val>
                                                <p:fltVal val="0"/>
                                              </p:val>
                                            </p:tav>
                                            <p:tav tm="100000">
                                              <p:val>
                                                <p:strVal val="#ppt_w"/>
                                              </p:val>
                                            </p:tav>
                                          </p:tavLst>
                                        </p:anim>
                                        <p:anim calcmode="lin" valueType="num">
                                          <p:cBhvr>
                                            <p:cTn id="116" dur="500" fill="hold"/>
                                            <p:tgtEl>
                                              <p:spTgt spid="54"/>
                                            </p:tgtEl>
                                            <p:attrNameLst>
                                              <p:attrName>ppt_h</p:attrName>
                                            </p:attrNameLst>
                                          </p:cBhvr>
                                          <p:tavLst>
                                            <p:tav tm="0">
                                              <p:val>
                                                <p:fltVal val="0"/>
                                              </p:val>
                                            </p:tav>
                                            <p:tav tm="100000">
                                              <p:val>
                                                <p:strVal val="#ppt_h"/>
                                              </p:val>
                                            </p:tav>
                                          </p:tavLst>
                                        </p:anim>
                                        <p:anim calcmode="lin" valueType="num">
                                          <p:cBhvr>
                                            <p:cTn id="117" dur="500" fill="hold"/>
                                            <p:tgtEl>
                                              <p:spTgt spid="54"/>
                                            </p:tgtEl>
                                            <p:attrNameLst>
                                              <p:attrName>style.rotation</p:attrName>
                                            </p:attrNameLst>
                                          </p:cBhvr>
                                          <p:tavLst>
                                            <p:tav tm="0">
                                              <p:val>
                                                <p:fltVal val="360"/>
                                              </p:val>
                                            </p:tav>
                                            <p:tav tm="100000">
                                              <p:val>
                                                <p:fltVal val="0"/>
                                              </p:val>
                                            </p:tav>
                                          </p:tavLst>
                                        </p:anim>
                                        <p:animEffect transition="in" filter="fade">
                                          <p:cBhvr>
                                            <p:cTn id="118" dur="500"/>
                                            <p:tgtEl>
                                              <p:spTgt spid="54"/>
                                            </p:tgtEl>
                                          </p:cBhvr>
                                        </p:animEffect>
                                      </p:childTnLst>
                                    </p:cTn>
                                  </p:par>
                                </p:childTnLst>
                              </p:cTn>
                            </p:par>
                          </p:childTnLst>
                        </p:cTn>
                      </p:par>
                      <p:par>
                        <p:cTn id="119" fill="hold">
                          <p:stCondLst>
                            <p:cond delay="indefinite"/>
                          </p:stCondLst>
                          <p:childTnLst>
                            <p:par>
                              <p:cTn id="120" fill="hold">
                                <p:stCondLst>
                                  <p:cond delay="0"/>
                                </p:stCondLst>
                                <p:childTnLst>
                                  <p:par>
                                    <p:cTn id="121" presetID="63" presetClass="path" presetSubtype="0" accel="50000" fill="hold" nodeType="clickEffect" p14:presetBounceEnd="60000">
                                      <p:stCondLst>
                                        <p:cond delay="0"/>
                                      </p:stCondLst>
                                      <p:childTnLst>
                                        <p:animMotion origin="layout" path="M -0.23594 0.17006 L 0.23525 0.17006 " pathEditMode="relative" rAng="0" ptsTypes="AA" p14:bounceEnd="60000">
                                          <p:cBhvr>
                                            <p:cTn id="122" dur="500" fill="hold"/>
                                            <p:tgtEl>
                                              <p:spTgt spid="18"/>
                                            </p:tgtEl>
                                            <p:attrNameLst>
                                              <p:attrName>ppt_x</p:attrName>
                                              <p:attrName>ppt_y</p:attrName>
                                            </p:attrNameLst>
                                          </p:cBhvr>
                                          <p:rCtr x="23559" y="0"/>
                                        </p:animMotion>
                                      </p:childTnLst>
                                    </p:cTn>
                                  </p:par>
                                  <p:par>
                                    <p:cTn id="123" presetID="63" presetClass="path" presetSubtype="0" accel="50000" fill="hold" nodeType="withEffect" p14:presetBounceEnd="60000">
                                      <p:stCondLst>
                                        <p:cond delay="0"/>
                                      </p:stCondLst>
                                      <p:childTnLst>
                                        <p:animMotion origin="layout" path="M -0.20729 0.52686 L 0.29097 0.52686 " pathEditMode="relative" rAng="0" ptsTypes="AA" p14:bounceEnd="60000">
                                          <p:cBhvr>
                                            <p:cTn id="124" dur="500" fill="hold"/>
                                            <p:tgtEl>
                                              <p:spTgt spid="28"/>
                                            </p:tgtEl>
                                            <p:attrNameLst>
                                              <p:attrName>ppt_x</p:attrName>
                                              <p:attrName>ppt_y</p:attrName>
                                            </p:attrNameLst>
                                          </p:cBhvr>
                                          <p:rCtr x="24913" y="0"/>
                                        </p:animMotion>
                                      </p:childTnLst>
                                    </p:cTn>
                                  </p:par>
                                  <p:par>
                                    <p:cTn id="125" presetID="63" presetClass="path" presetSubtype="0" accel="50000" fill="hold" grpId="3" nodeType="withEffect" p14:presetBounceEnd="60000">
                                      <p:stCondLst>
                                        <p:cond delay="0"/>
                                      </p:stCondLst>
                                      <p:childTnLst>
                                        <p:animMotion origin="layout" path="M -0.27674 0.51266 L 0.22292 0.51266 " pathEditMode="relative" rAng="0" ptsTypes="AA" p14:bounceEnd="60000">
                                          <p:cBhvr>
                                            <p:cTn id="126" dur="500" fill="hold"/>
                                            <p:tgtEl>
                                              <p:spTgt spid="25"/>
                                            </p:tgtEl>
                                            <p:attrNameLst>
                                              <p:attrName>ppt_x</p:attrName>
                                              <p:attrName>ppt_y</p:attrName>
                                            </p:attrNameLst>
                                          </p:cBhvr>
                                          <p:rCtr x="24983" y="0"/>
                                        </p:animMotion>
                                      </p:childTnLst>
                                    </p:cTn>
                                  </p:par>
                                  <p:par>
                                    <p:cTn id="127" presetID="47" presetClass="exit" presetSubtype="0" fill="hold" nodeType="withEffect">
                                      <p:stCondLst>
                                        <p:cond delay="0"/>
                                      </p:stCondLst>
                                      <p:childTnLst>
                                        <p:animEffect transition="out" filter="fade">
                                          <p:cBhvr>
                                            <p:cTn id="128" dur="300"/>
                                            <p:tgtEl>
                                              <p:spTgt spid="38"/>
                                            </p:tgtEl>
                                          </p:cBhvr>
                                        </p:animEffect>
                                        <p:anim calcmode="lin" valueType="num">
                                          <p:cBhvr>
                                            <p:cTn id="129" dur="300"/>
                                            <p:tgtEl>
                                              <p:spTgt spid="38"/>
                                            </p:tgtEl>
                                            <p:attrNameLst>
                                              <p:attrName>ppt_x</p:attrName>
                                            </p:attrNameLst>
                                          </p:cBhvr>
                                          <p:tavLst>
                                            <p:tav tm="0">
                                              <p:val>
                                                <p:strVal val="ppt_x"/>
                                              </p:val>
                                            </p:tav>
                                            <p:tav tm="100000">
                                              <p:val>
                                                <p:strVal val="ppt_x"/>
                                              </p:val>
                                            </p:tav>
                                          </p:tavLst>
                                        </p:anim>
                                        <p:anim calcmode="lin" valueType="num">
                                          <p:cBhvr>
                                            <p:cTn id="130" dur="300"/>
                                            <p:tgtEl>
                                              <p:spTgt spid="38"/>
                                            </p:tgtEl>
                                            <p:attrNameLst>
                                              <p:attrName>ppt_y</p:attrName>
                                            </p:attrNameLst>
                                          </p:cBhvr>
                                          <p:tavLst>
                                            <p:tav tm="0">
                                              <p:val>
                                                <p:strVal val="ppt_y"/>
                                              </p:val>
                                            </p:tav>
                                            <p:tav tm="100000">
                                              <p:val>
                                                <p:strVal val="ppt_y-.1"/>
                                              </p:val>
                                            </p:tav>
                                          </p:tavLst>
                                        </p:anim>
                                        <p:set>
                                          <p:cBhvr>
                                            <p:cTn id="131" dur="1" fill="hold">
                                              <p:stCondLst>
                                                <p:cond delay="299"/>
                                              </p:stCondLst>
                                            </p:cTn>
                                            <p:tgtEl>
                                              <p:spTgt spid="38"/>
                                            </p:tgtEl>
                                            <p:attrNameLst>
                                              <p:attrName>style.visibility</p:attrName>
                                            </p:attrNameLst>
                                          </p:cBhvr>
                                          <p:to>
                                            <p:strVal val="hidden"/>
                                          </p:to>
                                        </p:set>
                                      </p:childTnLst>
                                    </p:cTn>
                                  </p:par>
                                  <p:par>
                                    <p:cTn id="132" presetID="47" presetClass="exit" presetSubtype="0" fill="hold" nodeType="withEffect">
                                      <p:stCondLst>
                                        <p:cond delay="0"/>
                                      </p:stCondLst>
                                      <p:childTnLst>
                                        <p:animEffect transition="out" filter="fade">
                                          <p:cBhvr>
                                            <p:cTn id="133" dur="300"/>
                                            <p:tgtEl>
                                              <p:spTgt spid="48"/>
                                            </p:tgtEl>
                                          </p:cBhvr>
                                        </p:animEffect>
                                        <p:anim calcmode="lin" valueType="num">
                                          <p:cBhvr>
                                            <p:cTn id="134" dur="300"/>
                                            <p:tgtEl>
                                              <p:spTgt spid="48"/>
                                            </p:tgtEl>
                                            <p:attrNameLst>
                                              <p:attrName>ppt_x</p:attrName>
                                            </p:attrNameLst>
                                          </p:cBhvr>
                                          <p:tavLst>
                                            <p:tav tm="0">
                                              <p:val>
                                                <p:strVal val="ppt_x"/>
                                              </p:val>
                                            </p:tav>
                                            <p:tav tm="100000">
                                              <p:val>
                                                <p:strVal val="ppt_x"/>
                                              </p:val>
                                            </p:tav>
                                          </p:tavLst>
                                        </p:anim>
                                        <p:anim calcmode="lin" valueType="num">
                                          <p:cBhvr>
                                            <p:cTn id="135" dur="300"/>
                                            <p:tgtEl>
                                              <p:spTgt spid="48"/>
                                            </p:tgtEl>
                                            <p:attrNameLst>
                                              <p:attrName>ppt_y</p:attrName>
                                            </p:attrNameLst>
                                          </p:cBhvr>
                                          <p:tavLst>
                                            <p:tav tm="0">
                                              <p:val>
                                                <p:strVal val="ppt_y"/>
                                              </p:val>
                                            </p:tav>
                                            <p:tav tm="100000">
                                              <p:val>
                                                <p:strVal val="ppt_y-.1"/>
                                              </p:val>
                                            </p:tav>
                                          </p:tavLst>
                                        </p:anim>
                                        <p:set>
                                          <p:cBhvr>
                                            <p:cTn id="136" dur="1" fill="hold">
                                              <p:stCondLst>
                                                <p:cond delay="299"/>
                                              </p:stCondLst>
                                            </p:cTn>
                                            <p:tgtEl>
                                              <p:spTgt spid="48"/>
                                            </p:tgtEl>
                                            <p:attrNameLst>
                                              <p:attrName>style.visibility</p:attrName>
                                            </p:attrNameLst>
                                          </p:cBhvr>
                                          <p:to>
                                            <p:strVal val="hidden"/>
                                          </p:to>
                                        </p:set>
                                      </p:childTnLst>
                                    </p:cTn>
                                  </p:par>
                                  <p:par>
                                    <p:cTn id="137" presetID="47" presetClass="exit" presetSubtype="0" fill="hold" nodeType="withEffect">
                                      <p:stCondLst>
                                        <p:cond delay="0"/>
                                      </p:stCondLst>
                                      <p:childTnLst>
                                        <p:animEffect transition="out" filter="fade">
                                          <p:cBhvr>
                                            <p:cTn id="138" dur="300"/>
                                            <p:tgtEl>
                                              <p:spTgt spid="43"/>
                                            </p:tgtEl>
                                          </p:cBhvr>
                                        </p:animEffect>
                                        <p:anim calcmode="lin" valueType="num">
                                          <p:cBhvr>
                                            <p:cTn id="139" dur="300"/>
                                            <p:tgtEl>
                                              <p:spTgt spid="43"/>
                                            </p:tgtEl>
                                            <p:attrNameLst>
                                              <p:attrName>ppt_x</p:attrName>
                                            </p:attrNameLst>
                                          </p:cBhvr>
                                          <p:tavLst>
                                            <p:tav tm="0">
                                              <p:val>
                                                <p:strVal val="ppt_x"/>
                                              </p:val>
                                            </p:tav>
                                            <p:tav tm="100000">
                                              <p:val>
                                                <p:strVal val="ppt_x"/>
                                              </p:val>
                                            </p:tav>
                                          </p:tavLst>
                                        </p:anim>
                                        <p:anim calcmode="lin" valueType="num">
                                          <p:cBhvr>
                                            <p:cTn id="140" dur="300"/>
                                            <p:tgtEl>
                                              <p:spTgt spid="43"/>
                                            </p:tgtEl>
                                            <p:attrNameLst>
                                              <p:attrName>ppt_y</p:attrName>
                                            </p:attrNameLst>
                                          </p:cBhvr>
                                          <p:tavLst>
                                            <p:tav tm="0">
                                              <p:val>
                                                <p:strVal val="ppt_y"/>
                                              </p:val>
                                            </p:tav>
                                            <p:tav tm="100000">
                                              <p:val>
                                                <p:strVal val="ppt_y-.1"/>
                                              </p:val>
                                            </p:tav>
                                          </p:tavLst>
                                        </p:anim>
                                        <p:set>
                                          <p:cBhvr>
                                            <p:cTn id="141" dur="1" fill="hold">
                                              <p:stCondLst>
                                                <p:cond delay="299"/>
                                              </p:stCondLst>
                                            </p:cTn>
                                            <p:tgtEl>
                                              <p:spTgt spid="43"/>
                                            </p:tgtEl>
                                            <p:attrNameLst>
                                              <p:attrName>style.visibility</p:attrName>
                                            </p:attrNameLst>
                                          </p:cBhvr>
                                          <p:to>
                                            <p:strVal val="hidden"/>
                                          </p:to>
                                        </p:set>
                                      </p:childTnLst>
                                    </p:cTn>
                                  </p:par>
                                  <p:par>
                                    <p:cTn id="142" presetID="47" presetClass="exit" presetSubtype="0" fill="hold" nodeType="withEffect">
                                      <p:stCondLst>
                                        <p:cond delay="0"/>
                                      </p:stCondLst>
                                      <p:childTnLst>
                                        <p:animEffect transition="out" filter="fade">
                                          <p:cBhvr>
                                            <p:cTn id="143" dur="300"/>
                                            <p:tgtEl>
                                              <p:spTgt spid="54"/>
                                            </p:tgtEl>
                                          </p:cBhvr>
                                        </p:animEffect>
                                        <p:anim calcmode="lin" valueType="num">
                                          <p:cBhvr>
                                            <p:cTn id="144" dur="300"/>
                                            <p:tgtEl>
                                              <p:spTgt spid="54"/>
                                            </p:tgtEl>
                                            <p:attrNameLst>
                                              <p:attrName>ppt_x</p:attrName>
                                            </p:attrNameLst>
                                          </p:cBhvr>
                                          <p:tavLst>
                                            <p:tav tm="0">
                                              <p:val>
                                                <p:strVal val="ppt_x"/>
                                              </p:val>
                                            </p:tav>
                                            <p:tav tm="100000">
                                              <p:val>
                                                <p:strVal val="ppt_x"/>
                                              </p:val>
                                            </p:tav>
                                          </p:tavLst>
                                        </p:anim>
                                        <p:anim calcmode="lin" valueType="num">
                                          <p:cBhvr>
                                            <p:cTn id="145" dur="300"/>
                                            <p:tgtEl>
                                              <p:spTgt spid="54"/>
                                            </p:tgtEl>
                                            <p:attrNameLst>
                                              <p:attrName>ppt_y</p:attrName>
                                            </p:attrNameLst>
                                          </p:cBhvr>
                                          <p:tavLst>
                                            <p:tav tm="0">
                                              <p:val>
                                                <p:strVal val="ppt_y"/>
                                              </p:val>
                                            </p:tav>
                                            <p:tav tm="100000">
                                              <p:val>
                                                <p:strVal val="ppt_y-.1"/>
                                              </p:val>
                                            </p:tav>
                                          </p:tavLst>
                                        </p:anim>
                                        <p:set>
                                          <p:cBhvr>
                                            <p:cTn id="146" dur="1" fill="hold">
                                              <p:stCondLst>
                                                <p:cond delay="299"/>
                                              </p:stCondLst>
                                            </p:cTn>
                                            <p:tgtEl>
                                              <p:spTgt spid="54"/>
                                            </p:tgtEl>
                                            <p:attrNameLst>
                                              <p:attrName>style.visibility</p:attrName>
                                            </p:attrNameLst>
                                          </p:cBhvr>
                                          <p:to>
                                            <p:strVal val="hidden"/>
                                          </p:to>
                                        </p:set>
                                      </p:childTnLst>
                                    </p:cTn>
                                  </p:par>
                                </p:childTnLst>
                              </p:cTn>
                            </p:par>
                            <p:par>
                              <p:cTn id="147" fill="hold">
                                <p:stCondLst>
                                  <p:cond delay="500"/>
                                </p:stCondLst>
                                <p:childTnLst>
                                  <p:par>
                                    <p:cTn id="148" presetID="22" presetClass="entr" presetSubtype="8" fill="hold" grpId="0" nodeType="afterEffect">
                                      <p:stCondLst>
                                        <p:cond delay="0"/>
                                      </p:stCondLst>
                                      <p:childTnLst>
                                        <p:set>
                                          <p:cBhvr>
                                            <p:cTn id="149" dur="1" fill="hold">
                                              <p:stCondLst>
                                                <p:cond delay="0"/>
                                              </p:stCondLst>
                                            </p:cTn>
                                            <p:tgtEl>
                                              <p:spTgt spid="35"/>
                                            </p:tgtEl>
                                            <p:attrNameLst>
                                              <p:attrName>style.visibility</p:attrName>
                                            </p:attrNameLst>
                                          </p:cBhvr>
                                          <p:to>
                                            <p:strVal val="visible"/>
                                          </p:to>
                                        </p:set>
                                        <p:animEffect transition="in" filter="wipe(left)">
                                          <p:cBhvr>
                                            <p:cTn id="150" dur="2100"/>
                                            <p:tgtEl>
                                              <p:spTgt spid="35"/>
                                            </p:tgtEl>
                                          </p:cBhvr>
                                        </p:animEffect>
                                      </p:childTnLst>
                                    </p:cTn>
                                  </p:par>
                                  <p:par>
                                    <p:cTn id="151" presetID="1" presetClass="entr" presetSubtype="0" fill="hold" nodeType="withEffect">
                                      <p:stCondLst>
                                        <p:cond delay="0"/>
                                      </p:stCondLst>
                                      <p:childTnLst>
                                        <p:set>
                                          <p:cBhvr>
                                            <p:cTn id="152" dur="1" fill="hold">
                                              <p:stCondLst>
                                                <p:cond delay="0"/>
                                              </p:stCondLst>
                                            </p:cTn>
                                            <p:tgtEl>
                                              <p:spTgt spid="2"/>
                                            </p:tgtEl>
                                            <p:attrNameLst>
                                              <p:attrName>style.visibility</p:attrName>
                                            </p:attrNameLst>
                                          </p:cBhvr>
                                          <p:to>
                                            <p:strVal val="visible"/>
                                          </p:to>
                                        </p:set>
                                      </p:childTnLst>
                                    </p:cTn>
                                  </p:par>
                                  <p:par>
                                    <p:cTn id="153" presetID="38" presetClass="path" presetSubtype="0" fill="hold" nodeType="withEffect">
                                      <p:stCondLst>
                                        <p:cond delay="0"/>
                                      </p:stCondLst>
                                      <p:childTnLst>
                                        <p:animMotion origin="layout" path="M -0.63889 0.19753 C -0.63437 0.19506 -0.62083 0.17593 -0.60989 0.17068 C -0.5993 0.16667 -0.59375 0.16019 -0.57656 0.16235 C -0.55955 0.1642 -0.53055 0.17778 -0.50798 0.18426 C -0.48576 0.19105 -0.46476 0.19815 -0.44288 0.20155 C -0.42743 0.20124 -0.41441 0.20957 -0.37639 0.19167 C -0.34878 0.16883 -0.28976 0.12624 -0.26823 0.08766 C -0.24739 0.04908 -0.24618 0.05432 -0.22899 0.02747 C -0.17795 -0.05092 -0.07656 -0.05123 -1.66667E-6 -3.20988E-6 " pathEditMode="relative" rAng="0" ptsTypes="AAAAAAAAA">
                                          <p:cBhvr>
                                            <p:cTn id="154" dur="1800" fill="hold"/>
                                            <p:tgtEl>
                                              <p:spTgt spid="2"/>
                                            </p:tgtEl>
                                            <p:attrNameLst>
                                              <p:attrName>ppt_x</p:attrName>
                                              <p:attrName>ppt_y</p:attrName>
                                            </p:attrNameLst>
                                          </p:cBhvr>
                                          <p:rCtr x="31944" y="-11389"/>
                                        </p:animMotion>
                                      </p:childTnLst>
                                    </p:cTn>
                                  </p:par>
                                </p:childTnLst>
                              </p:cTn>
                            </p:par>
                            <p:par>
                              <p:cTn id="155" fill="hold">
                                <p:stCondLst>
                                  <p:cond delay="2600"/>
                                </p:stCondLst>
                                <p:childTnLst>
                                  <p:par>
                                    <p:cTn id="156" presetID="1" presetClass="entr" presetSubtype="0" fill="hold" grpId="0" nodeType="afterEffect">
                                      <p:stCondLst>
                                        <p:cond delay="0"/>
                                      </p:stCondLst>
                                      <p:childTnLst>
                                        <p:set>
                                          <p:cBhvr>
                                            <p:cTn id="157" dur="1" fill="hold">
                                              <p:stCondLst>
                                                <p:cond delay="0"/>
                                              </p:stCondLst>
                                            </p:cTn>
                                            <p:tgtEl>
                                              <p:spTgt spid="67"/>
                                            </p:tgtEl>
                                            <p:attrNameLst>
                                              <p:attrName>style.visibility</p:attrName>
                                            </p:attrNameLst>
                                          </p:cBhvr>
                                          <p:to>
                                            <p:strVal val="visible"/>
                                          </p:to>
                                        </p:set>
                                      </p:childTnLst>
                                    </p:cTn>
                                  </p:par>
                                  <p:par>
                                    <p:cTn id="158" presetID="1" presetClass="entr" presetSubtype="0" fill="hold" grpId="0" nodeType="withEffect">
                                      <p:stCondLst>
                                        <p:cond delay="0"/>
                                      </p:stCondLst>
                                      <p:childTnLst>
                                        <p:set>
                                          <p:cBhvr>
                                            <p:cTn id="159" dur="1" fill="hold">
                                              <p:stCondLst>
                                                <p:cond delay="0"/>
                                              </p:stCondLst>
                                            </p:cTn>
                                            <p:tgtEl>
                                              <p:spTgt spid="71"/>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68"/>
                                            </p:tgtEl>
                                            <p:attrNameLst>
                                              <p:attrName>style.visibility</p:attrName>
                                            </p:attrNameLst>
                                          </p:cBhvr>
                                          <p:to>
                                            <p:strVal val="visible"/>
                                          </p:to>
                                        </p:set>
                                      </p:childTnLst>
                                    </p:cTn>
                                  </p:par>
                                  <p:par>
                                    <p:cTn id="162" presetID="1" presetClass="entr" presetSubtype="0" fill="hold" grpId="0" nodeType="withEffect">
                                      <p:stCondLst>
                                        <p:cond delay="0"/>
                                      </p:stCondLst>
                                      <p:childTnLst>
                                        <p:set>
                                          <p:cBhvr>
                                            <p:cTn id="163" dur="1" fill="hold">
                                              <p:stCondLst>
                                                <p:cond delay="0"/>
                                              </p:stCondLst>
                                            </p:cTn>
                                            <p:tgtEl>
                                              <p:spTgt spid="72"/>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76"/>
                                            </p:tgtEl>
                                            <p:attrNameLst>
                                              <p:attrName>style.visibility</p:attrName>
                                            </p:attrNameLst>
                                          </p:cBhvr>
                                          <p:to>
                                            <p:strVal val="visible"/>
                                          </p:to>
                                        </p:set>
                                      </p:childTnLst>
                                    </p:cTn>
                                  </p:par>
                                </p:childTnLst>
                              </p:cTn>
                            </p:par>
                            <p:par>
                              <p:cTn id="166" fill="hold">
                                <p:stCondLst>
                                  <p:cond delay="2600"/>
                                </p:stCondLst>
                                <p:childTnLst>
                                  <p:par>
                                    <p:cTn id="167" presetID="35" presetClass="emph" presetSubtype="0" repeatCount="2000" fill="hold" grpId="1" nodeType="afterEffect">
                                      <p:stCondLst>
                                        <p:cond delay="0"/>
                                      </p:stCondLst>
                                      <p:childTnLst>
                                        <p:anim calcmode="discrete" valueType="str">
                                          <p:cBhvr>
                                            <p:cTn id="168" dur="500" fill="hold"/>
                                            <p:tgtEl>
                                              <p:spTgt spid="67"/>
                                            </p:tgtEl>
                                            <p:attrNameLst>
                                              <p:attrName>style.visibility</p:attrName>
                                            </p:attrNameLst>
                                          </p:cBhvr>
                                          <p:tavLst>
                                            <p:tav tm="0">
                                              <p:val>
                                                <p:strVal val="hidden"/>
                                              </p:val>
                                            </p:tav>
                                            <p:tav tm="50000">
                                              <p:val>
                                                <p:strVal val="visible"/>
                                              </p:val>
                                            </p:tav>
                                          </p:tavLst>
                                        </p:anim>
                                      </p:childTnLst>
                                    </p:cTn>
                                  </p:par>
                                  <p:par>
                                    <p:cTn id="169" presetID="35" presetClass="emph" presetSubtype="0" repeatCount="2000" fill="hold" grpId="1" nodeType="withEffect">
                                      <p:stCondLst>
                                        <p:cond delay="0"/>
                                      </p:stCondLst>
                                      <p:childTnLst>
                                        <p:anim calcmode="discrete" valueType="str">
                                          <p:cBhvr>
                                            <p:cTn id="170" dur="500" fill="hold"/>
                                            <p:tgtEl>
                                              <p:spTgt spid="71"/>
                                            </p:tgtEl>
                                            <p:attrNameLst>
                                              <p:attrName>style.visibility</p:attrName>
                                            </p:attrNameLst>
                                          </p:cBhvr>
                                          <p:tavLst>
                                            <p:tav tm="0">
                                              <p:val>
                                                <p:strVal val="hidden"/>
                                              </p:val>
                                            </p:tav>
                                            <p:tav tm="50000">
                                              <p:val>
                                                <p:strVal val="visible"/>
                                              </p:val>
                                            </p:tav>
                                          </p:tavLst>
                                        </p:anim>
                                      </p:childTnLst>
                                    </p:cTn>
                                  </p:par>
                                  <p:par>
                                    <p:cTn id="171" presetID="35" presetClass="emph" presetSubtype="0" repeatCount="2000" fill="hold" grpId="1" nodeType="withEffect">
                                      <p:stCondLst>
                                        <p:cond delay="0"/>
                                      </p:stCondLst>
                                      <p:childTnLst>
                                        <p:anim calcmode="discrete" valueType="str">
                                          <p:cBhvr>
                                            <p:cTn id="172" dur="500" fill="hold"/>
                                            <p:tgtEl>
                                              <p:spTgt spid="68"/>
                                            </p:tgtEl>
                                            <p:attrNameLst>
                                              <p:attrName>style.visibility</p:attrName>
                                            </p:attrNameLst>
                                          </p:cBhvr>
                                          <p:tavLst>
                                            <p:tav tm="0">
                                              <p:val>
                                                <p:strVal val="hidden"/>
                                              </p:val>
                                            </p:tav>
                                            <p:tav tm="50000">
                                              <p:val>
                                                <p:strVal val="visible"/>
                                              </p:val>
                                            </p:tav>
                                          </p:tavLst>
                                        </p:anim>
                                      </p:childTnLst>
                                    </p:cTn>
                                  </p:par>
                                  <p:par>
                                    <p:cTn id="173" presetID="35" presetClass="emph" presetSubtype="0" repeatCount="2000" fill="hold" grpId="1" nodeType="withEffect">
                                      <p:stCondLst>
                                        <p:cond delay="0"/>
                                      </p:stCondLst>
                                      <p:childTnLst>
                                        <p:anim calcmode="discrete" valueType="str">
                                          <p:cBhvr>
                                            <p:cTn id="174" dur="500" fill="hold"/>
                                            <p:tgtEl>
                                              <p:spTgt spid="72"/>
                                            </p:tgtEl>
                                            <p:attrNameLst>
                                              <p:attrName>style.visibility</p:attrName>
                                            </p:attrNameLst>
                                          </p:cBhvr>
                                          <p:tavLst>
                                            <p:tav tm="0">
                                              <p:val>
                                                <p:strVal val="hidden"/>
                                              </p:val>
                                            </p:tav>
                                            <p:tav tm="50000">
                                              <p:val>
                                                <p:strVal val="visible"/>
                                              </p:val>
                                            </p:tav>
                                          </p:tavLst>
                                        </p:anim>
                                      </p:childTnLst>
                                    </p:cTn>
                                  </p:par>
                                  <p:par>
                                    <p:cTn id="175" presetID="35" presetClass="emph" presetSubtype="0" repeatCount="2000" fill="hold" grpId="1" nodeType="withEffect">
                                      <p:stCondLst>
                                        <p:cond delay="0"/>
                                      </p:stCondLst>
                                      <p:childTnLst>
                                        <p:anim calcmode="discrete" valueType="str">
                                          <p:cBhvr>
                                            <p:cTn id="176" dur="500" fill="hold"/>
                                            <p:tgtEl>
                                              <p:spTgt spid="76"/>
                                            </p:tgtEl>
                                            <p:attrNameLst>
                                              <p:attrName>style.visibility</p:attrName>
                                            </p:attrNameLst>
                                          </p:cBhvr>
                                          <p:tavLst>
                                            <p:tav tm="0">
                                              <p:val>
                                                <p:strVal val="hidden"/>
                                              </p:val>
                                            </p:tav>
                                            <p:tav tm="50000">
                                              <p:val>
                                                <p:strVal val="visible"/>
                                              </p:val>
                                            </p:tav>
                                          </p:tavLst>
                                        </p:anim>
                                      </p:childTnLst>
                                    </p:cTn>
                                  </p:par>
                                </p:childTnLst>
                              </p:cTn>
                            </p:par>
                            <p:par>
                              <p:cTn id="177" fill="hold">
                                <p:stCondLst>
                                  <p:cond delay="3600"/>
                                </p:stCondLst>
                                <p:childTnLst>
                                  <p:par>
                                    <p:cTn id="178" presetID="22" presetClass="entr" presetSubtype="4" fill="hold" grpId="0" nodeType="afterEffect">
                                      <p:stCondLst>
                                        <p:cond delay="0"/>
                                      </p:stCondLst>
                                      <p:childTnLst>
                                        <p:set>
                                          <p:cBhvr>
                                            <p:cTn id="179" dur="1" fill="hold">
                                              <p:stCondLst>
                                                <p:cond delay="0"/>
                                              </p:stCondLst>
                                            </p:cTn>
                                            <p:tgtEl>
                                              <p:spTgt spid="36"/>
                                            </p:tgtEl>
                                            <p:attrNameLst>
                                              <p:attrName>style.visibility</p:attrName>
                                            </p:attrNameLst>
                                          </p:cBhvr>
                                          <p:to>
                                            <p:strVal val="visible"/>
                                          </p:to>
                                        </p:set>
                                        <p:animEffect transition="in" filter="wipe(down)">
                                          <p:cBhvr>
                                            <p:cTn id="180" dur="500"/>
                                            <p:tgtEl>
                                              <p:spTgt spid="36"/>
                                            </p:tgtEl>
                                          </p:cBhvr>
                                        </p:animEffect>
                                      </p:childTnLst>
                                    </p:cTn>
                                  </p:par>
                                  <p:par>
                                    <p:cTn id="181" presetID="22" presetClass="entr" presetSubtype="1" fill="hold" grpId="0" nodeType="withEffect">
                                      <p:stCondLst>
                                        <p:cond delay="0"/>
                                      </p:stCondLst>
                                      <p:childTnLst>
                                        <p:set>
                                          <p:cBhvr>
                                            <p:cTn id="182" dur="1" fill="hold">
                                              <p:stCondLst>
                                                <p:cond delay="0"/>
                                              </p:stCondLst>
                                            </p:cTn>
                                            <p:tgtEl>
                                              <p:spTgt spid="69"/>
                                            </p:tgtEl>
                                            <p:attrNameLst>
                                              <p:attrName>style.visibility</p:attrName>
                                            </p:attrNameLst>
                                          </p:cBhvr>
                                          <p:to>
                                            <p:strVal val="visible"/>
                                          </p:to>
                                        </p:set>
                                        <p:animEffect transition="in" filter="wipe(up)">
                                          <p:cBhvr>
                                            <p:cTn id="183" dur="500"/>
                                            <p:tgtEl>
                                              <p:spTgt spid="69"/>
                                            </p:tgtEl>
                                          </p:cBhvr>
                                        </p:animEffect>
                                      </p:childTnLst>
                                    </p:cTn>
                                  </p:par>
                                  <p:par>
                                    <p:cTn id="184" presetID="22" presetClass="entr" presetSubtype="4" fill="hold" grpId="0" nodeType="withEffect">
                                      <p:stCondLst>
                                        <p:cond delay="0"/>
                                      </p:stCondLst>
                                      <p:childTnLst>
                                        <p:set>
                                          <p:cBhvr>
                                            <p:cTn id="185" dur="1" fill="hold">
                                              <p:stCondLst>
                                                <p:cond delay="0"/>
                                              </p:stCondLst>
                                            </p:cTn>
                                            <p:tgtEl>
                                              <p:spTgt spid="60"/>
                                            </p:tgtEl>
                                            <p:attrNameLst>
                                              <p:attrName>style.visibility</p:attrName>
                                            </p:attrNameLst>
                                          </p:cBhvr>
                                          <p:to>
                                            <p:strVal val="visible"/>
                                          </p:to>
                                        </p:set>
                                        <p:animEffect transition="in" filter="wipe(down)">
                                          <p:cBhvr>
                                            <p:cTn id="186" dur="500"/>
                                            <p:tgtEl>
                                              <p:spTgt spid="60"/>
                                            </p:tgtEl>
                                          </p:cBhvr>
                                        </p:animEffect>
                                      </p:childTnLst>
                                    </p:cTn>
                                  </p:par>
                                  <p:par>
                                    <p:cTn id="187" presetID="22" presetClass="entr" presetSubtype="1" fill="hold" grpId="0" nodeType="withEffect">
                                      <p:stCondLst>
                                        <p:cond delay="0"/>
                                      </p:stCondLst>
                                      <p:childTnLst>
                                        <p:set>
                                          <p:cBhvr>
                                            <p:cTn id="188" dur="1" fill="hold">
                                              <p:stCondLst>
                                                <p:cond delay="0"/>
                                              </p:stCondLst>
                                            </p:cTn>
                                            <p:tgtEl>
                                              <p:spTgt spid="37"/>
                                            </p:tgtEl>
                                            <p:attrNameLst>
                                              <p:attrName>style.visibility</p:attrName>
                                            </p:attrNameLst>
                                          </p:cBhvr>
                                          <p:to>
                                            <p:strVal val="visible"/>
                                          </p:to>
                                        </p:set>
                                        <p:animEffect transition="in" filter="wipe(up)">
                                          <p:cBhvr>
                                            <p:cTn id="189" dur="500"/>
                                            <p:tgtEl>
                                              <p:spTgt spid="37"/>
                                            </p:tgtEl>
                                          </p:cBhvr>
                                        </p:animEffect>
                                      </p:childTnLst>
                                    </p:cTn>
                                  </p:par>
                                  <p:par>
                                    <p:cTn id="190" presetID="22" presetClass="entr" presetSubtype="4" fill="hold" grpId="0" nodeType="withEffect">
                                      <p:stCondLst>
                                        <p:cond delay="0"/>
                                      </p:stCondLst>
                                      <p:childTnLst>
                                        <p:set>
                                          <p:cBhvr>
                                            <p:cTn id="191" dur="1" fill="hold">
                                              <p:stCondLst>
                                                <p:cond delay="0"/>
                                              </p:stCondLst>
                                            </p:cTn>
                                            <p:tgtEl>
                                              <p:spTgt spid="75"/>
                                            </p:tgtEl>
                                            <p:attrNameLst>
                                              <p:attrName>style.visibility</p:attrName>
                                            </p:attrNameLst>
                                          </p:cBhvr>
                                          <p:to>
                                            <p:strVal val="visible"/>
                                          </p:to>
                                        </p:set>
                                        <p:animEffect transition="in" filter="wipe(down)">
                                          <p:cBhvr>
                                            <p:cTn id="192" dur="500"/>
                                            <p:tgtEl>
                                              <p:spTgt spid="75"/>
                                            </p:tgtEl>
                                          </p:cBhvr>
                                        </p:animEffect>
                                      </p:childTnLst>
                                    </p:cTn>
                                  </p:par>
                                </p:childTnLst>
                              </p:cTn>
                            </p:par>
                            <p:par>
                              <p:cTn id="193" fill="hold">
                                <p:stCondLst>
                                  <p:cond delay="4100"/>
                                </p:stCondLst>
                                <p:childTnLst>
                                  <p:par>
                                    <p:cTn id="194" presetID="10" presetClass="entr" presetSubtype="0" fill="hold" nodeType="afterEffect">
                                      <p:stCondLst>
                                        <p:cond delay="0"/>
                                      </p:stCondLst>
                                      <p:childTnLst>
                                        <p:set>
                                          <p:cBhvr>
                                            <p:cTn id="195" dur="1" fill="hold">
                                              <p:stCondLst>
                                                <p:cond delay="0"/>
                                              </p:stCondLst>
                                            </p:cTn>
                                            <p:tgtEl>
                                              <p:spTgt spid="4"/>
                                            </p:tgtEl>
                                            <p:attrNameLst>
                                              <p:attrName>style.visibility</p:attrName>
                                            </p:attrNameLst>
                                          </p:cBhvr>
                                          <p:to>
                                            <p:strVal val="visible"/>
                                          </p:to>
                                        </p:set>
                                        <p:animEffect transition="in" filter="fade">
                                          <p:cBhvr>
                                            <p:cTn id="196" dur="500"/>
                                            <p:tgtEl>
                                              <p:spTgt spid="4"/>
                                            </p:tgtEl>
                                          </p:cBhvr>
                                        </p:animEffec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500"/>
                                            <p:tgtEl>
                                              <p:spTgt spid="5"/>
                                            </p:tgtEl>
                                          </p:cBhvr>
                                        </p:animEffect>
                                      </p:childTnLst>
                                    </p:cTn>
                                  </p:par>
                                  <p:par>
                                    <p:cTn id="200" presetID="10" presetClass="entr" presetSubtype="0" fill="hold" nodeType="withEffect">
                                      <p:stCondLst>
                                        <p:cond delay="0"/>
                                      </p:stCondLst>
                                      <p:childTnLst>
                                        <p:set>
                                          <p:cBhvr>
                                            <p:cTn id="201" dur="1" fill="hold">
                                              <p:stCondLst>
                                                <p:cond delay="0"/>
                                              </p:stCondLst>
                                            </p:cTn>
                                            <p:tgtEl>
                                              <p:spTgt spid="65"/>
                                            </p:tgtEl>
                                            <p:attrNameLst>
                                              <p:attrName>style.visibility</p:attrName>
                                            </p:attrNameLst>
                                          </p:cBhvr>
                                          <p:to>
                                            <p:strVal val="visible"/>
                                          </p:to>
                                        </p:set>
                                        <p:animEffect transition="in" filter="fade">
                                          <p:cBhvr>
                                            <p:cTn id="202" dur="500"/>
                                            <p:tgtEl>
                                              <p:spTgt spid="65"/>
                                            </p:tgtEl>
                                          </p:cBhvr>
                                        </p:animEffect>
                                      </p:childTnLst>
                                    </p:cTn>
                                  </p:par>
                                  <p:par>
                                    <p:cTn id="203" presetID="10" presetClass="entr" presetSubtype="0" fill="hold" nodeType="withEffect">
                                      <p:stCondLst>
                                        <p:cond delay="0"/>
                                      </p:stCondLst>
                                      <p:childTnLst>
                                        <p:set>
                                          <p:cBhvr>
                                            <p:cTn id="204" dur="1" fill="hold">
                                              <p:stCondLst>
                                                <p:cond delay="0"/>
                                              </p:stCondLst>
                                            </p:cTn>
                                            <p:tgtEl>
                                              <p:spTgt spid="78"/>
                                            </p:tgtEl>
                                            <p:attrNameLst>
                                              <p:attrName>style.visibility</p:attrName>
                                            </p:attrNameLst>
                                          </p:cBhvr>
                                          <p:to>
                                            <p:strVal val="visible"/>
                                          </p:to>
                                        </p:set>
                                        <p:animEffect transition="in" filter="fade">
                                          <p:cBhvr>
                                            <p:cTn id="205" dur="500"/>
                                            <p:tgtEl>
                                              <p:spTgt spid="78"/>
                                            </p:tgtEl>
                                          </p:cBhvr>
                                        </p:animEffect>
                                      </p:childTnLst>
                                    </p:cTn>
                                  </p:par>
                                  <p:par>
                                    <p:cTn id="206" presetID="10" presetClass="entr" presetSubtype="0" fill="hold" nodeType="withEffect">
                                      <p:stCondLst>
                                        <p:cond delay="0"/>
                                      </p:stCondLst>
                                      <p:childTnLst>
                                        <p:set>
                                          <p:cBhvr>
                                            <p:cTn id="207" dur="1" fill="hold">
                                              <p:stCondLst>
                                                <p:cond delay="0"/>
                                              </p:stCondLst>
                                            </p:cTn>
                                            <p:tgtEl>
                                              <p:spTgt spid="81"/>
                                            </p:tgtEl>
                                            <p:attrNameLst>
                                              <p:attrName>style.visibility</p:attrName>
                                            </p:attrNameLst>
                                          </p:cBhvr>
                                          <p:to>
                                            <p:strVal val="visible"/>
                                          </p:to>
                                        </p:set>
                                        <p:animEffect transition="in" filter="fade">
                                          <p:cBhvr>
                                            <p:cTn id="208" dur="500"/>
                                            <p:tgtEl>
                                              <p:spTgt spid="81"/>
                                            </p:tgtEl>
                                          </p:cBhvr>
                                        </p:animEffect>
                                      </p:childTnLst>
                                    </p:cTn>
                                  </p:par>
                                </p:childTnLst>
                              </p:cTn>
                            </p:par>
                            <p:par>
                              <p:cTn id="209" fill="hold">
                                <p:stCondLst>
                                  <p:cond delay="4600"/>
                                </p:stCondLst>
                                <p:childTnLst>
                                  <p:par>
                                    <p:cTn id="210" presetID="2" presetClass="entr" presetSubtype="8" fill="hold" nodeType="afterEffect">
                                      <p:stCondLst>
                                        <p:cond delay="0"/>
                                      </p:stCondLst>
                                      <p:childTnLst>
                                        <p:set>
                                          <p:cBhvr>
                                            <p:cTn id="211" dur="1" fill="hold">
                                              <p:stCondLst>
                                                <p:cond delay="0"/>
                                              </p:stCondLst>
                                            </p:cTn>
                                            <p:tgtEl>
                                              <p:spTgt spid="84"/>
                                            </p:tgtEl>
                                            <p:attrNameLst>
                                              <p:attrName>style.visibility</p:attrName>
                                            </p:attrNameLst>
                                          </p:cBhvr>
                                          <p:to>
                                            <p:strVal val="visible"/>
                                          </p:to>
                                        </p:set>
                                        <p:anim calcmode="lin" valueType="num">
                                          <p:cBhvr additive="base">
                                            <p:cTn id="212" dur="300" fill="hold"/>
                                            <p:tgtEl>
                                              <p:spTgt spid="84"/>
                                            </p:tgtEl>
                                            <p:attrNameLst>
                                              <p:attrName>ppt_x</p:attrName>
                                            </p:attrNameLst>
                                          </p:cBhvr>
                                          <p:tavLst>
                                            <p:tav tm="0">
                                              <p:val>
                                                <p:strVal val="0-#ppt_w/2"/>
                                              </p:val>
                                            </p:tav>
                                            <p:tav tm="100000">
                                              <p:val>
                                                <p:strVal val="#ppt_x"/>
                                              </p:val>
                                            </p:tav>
                                          </p:tavLst>
                                        </p:anim>
                                        <p:anim calcmode="lin" valueType="num">
                                          <p:cBhvr additive="base">
                                            <p:cTn id="213" dur="300" fill="hold"/>
                                            <p:tgtEl>
                                              <p:spTgt spid="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0" grpId="0" animBg="1"/>
          <p:bldP spid="30" grpId="1" animBg="1"/>
          <p:bldP spid="33" grpId="0" animBg="1"/>
          <p:bldP spid="33" grpId="1" animBg="1"/>
          <p:bldP spid="34" grpId="0" animBg="1"/>
          <p:bldP spid="34" grpId="1" animBg="1"/>
          <p:bldP spid="25" grpId="0" animBg="1"/>
          <p:bldP spid="25" grpId="1" animBg="1"/>
          <p:bldP spid="25" grpId="2" animBg="1"/>
          <p:bldP spid="25" grpId="3" animBg="1"/>
          <p:bldP spid="35" grpId="0" animBg="1"/>
          <p:bldP spid="36" grpId="0" animBg="1"/>
          <p:bldP spid="37" grpId="0" animBg="1"/>
          <p:bldP spid="60" grpId="0" animBg="1"/>
          <p:bldP spid="67" grpId="0" animBg="1"/>
          <p:bldP spid="67" grpId="1" animBg="1"/>
          <p:bldP spid="68" grpId="0" animBg="1"/>
          <p:bldP spid="68" grpId="1" animBg="1"/>
          <p:bldP spid="69" grpId="0" animBg="1"/>
          <p:bldP spid="71" grpId="0" animBg="1"/>
          <p:bldP spid="71" grpId="1" animBg="1"/>
          <p:bldP spid="72" grpId="0" animBg="1"/>
          <p:bldP spid="72" grpId="1" animBg="1"/>
          <p:bldP spid="75" grpId="0" animBg="1"/>
          <p:bldP spid="76" grpId="0" animBg="1"/>
          <p:bldP spid="7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path" presetSubtype="0" accel="50000" fill="hold" nodeType="afterEffect">
                                      <p:stCondLst>
                                        <p:cond delay="1000"/>
                                      </p:stCondLst>
                                      <p:childTnLst>
                                        <p:animMotion origin="layout" path="M -1.94444E-6 3.45679E-6 L -1.94444E-6 -0.225 " pathEditMode="relative" rAng="0" ptsTypes="AA">
                                          <p:cBhvr>
                                            <p:cTn id="15" dur="500" fill="hold"/>
                                            <p:tgtEl>
                                              <p:spTgt spid="18"/>
                                            </p:tgtEl>
                                            <p:attrNameLst>
                                              <p:attrName>ppt_x</p:attrName>
                                              <p:attrName>ppt_y</p:attrName>
                                            </p:attrNameLst>
                                          </p:cBhvr>
                                          <p:rCtr x="0" y="-11265"/>
                                        </p:animMotion>
                                      </p:childTnLst>
                                    </p:cTn>
                                  </p:par>
                                  <p:par>
                                    <p:cTn id="16" presetID="42" presetClass="path" presetSubtype="0" accel="50000" fill="hold" nodeType="withEffect">
                                      <p:stCondLst>
                                        <p:cond delay="1000"/>
                                      </p:stCondLst>
                                      <p:childTnLst>
                                        <p:animMotion origin="layout" path="M 1.11111E-6 4.5679E-6 L 1.11111E-6 0.28703 " pathEditMode="relative" rAng="0" ptsTypes="AA">
                                          <p:cBhvr>
                                            <p:cTn id="17" dur="500" fill="hold"/>
                                            <p:tgtEl>
                                              <p:spTgt spid="10"/>
                                            </p:tgtEl>
                                            <p:attrNameLst>
                                              <p:attrName>ppt_x</p:attrName>
                                              <p:attrName>ppt_y</p:attrName>
                                            </p:attrNameLst>
                                          </p:cBhvr>
                                          <p:rCtr x="0" y="14352"/>
                                        </p:animMotion>
                                      </p:childTnLst>
                                    </p:cTn>
                                  </p:par>
                                  <p:par>
                                    <p:cTn id="18" presetID="6" presetClass="emph" presetSubtype="0" fill="hold" nodeType="withEffect">
                                      <p:stCondLst>
                                        <p:cond delay="1000"/>
                                      </p:stCondLst>
                                      <p:childTnLst>
                                        <p:animScale>
                                          <p:cBhvr>
                                            <p:cTn id="19" dur="300" fill="hold"/>
                                            <p:tgtEl>
                                              <p:spTgt spid="10"/>
                                            </p:tgtEl>
                                          </p:cBhvr>
                                          <p:by x="65000" y="65000"/>
                                        </p:animScale>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300" fill="hold"/>
                                            <p:tgtEl>
                                              <p:spTgt spid="28"/>
                                            </p:tgtEl>
                                            <p:attrNameLst>
                                              <p:attrName>ppt_x</p:attrName>
                                            </p:attrNameLst>
                                          </p:cBhvr>
                                          <p:tavLst>
                                            <p:tav tm="0">
                                              <p:val>
                                                <p:strVal val="0-#ppt_w/2"/>
                                              </p:val>
                                            </p:tav>
                                            <p:tav tm="100000">
                                              <p:val>
                                                <p:strVal val="#ppt_x"/>
                                              </p:val>
                                            </p:tav>
                                          </p:tavLst>
                                        </p:anim>
                                        <p:anim calcmode="lin" valueType="num">
                                          <p:cBhvr additive="base">
                                            <p:cTn id="24" dur="300" fill="hold"/>
                                            <p:tgtEl>
                                              <p:spTgt spid="28"/>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300" fill="hold"/>
                                            <p:tgtEl>
                                              <p:spTgt spid="25"/>
                                            </p:tgtEl>
                                            <p:attrNameLst>
                                              <p:attrName>ppt_x</p:attrName>
                                            </p:attrNameLst>
                                          </p:cBhvr>
                                          <p:tavLst>
                                            <p:tav tm="0">
                                              <p:val>
                                                <p:strVal val="1+#ppt_w/2"/>
                                              </p:val>
                                            </p:tav>
                                            <p:tav tm="100000">
                                              <p:val>
                                                <p:strVal val="#ppt_x"/>
                                              </p:val>
                                            </p:tav>
                                          </p:tavLst>
                                        </p:anim>
                                        <p:anim calcmode="lin" valueType="num">
                                          <p:cBhvr additive="base">
                                            <p:cTn id="28" dur="300" fill="hold"/>
                                            <p:tgtEl>
                                              <p:spTgt spid="25"/>
                                            </p:tgtEl>
                                            <p:attrNameLst>
                                              <p:attrName>ppt_y</p:attrName>
                                            </p:attrNameLst>
                                          </p:cBhvr>
                                          <p:tavLst>
                                            <p:tav tm="0">
                                              <p:val>
                                                <p:strVal val="#ppt_y"/>
                                              </p:val>
                                            </p:tav>
                                            <p:tav tm="100000">
                                              <p:val>
                                                <p:strVal val="#ppt_y"/>
                                              </p:val>
                                            </p:tav>
                                          </p:tavLst>
                                        </p:anim>
                                      </p:childTnLst>
                                    </p:cTn>
                                  </p:par>
                                </p:childTnLst>
                              </p:cTn>
                            </p:par>
                            <p:par>
                              <p:cTn id="29" fill="hold">
                                <p:stCondLst>
                                  <p:cond delay="2300"/>
                                </p:stCondLst>
                                <p:childTnLst>
                                  <p:par>
                                    <p:cTn id="30" presetID="22" presetClass="entr" presetSubtype="8"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400"/>
                                            <p:tgtEl>
                                              <p:spTgt spid="29"/>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right)">
                                          <p:cBhvr>
                                            <p:cTn id="35" dur="400"/>
                                            <p:tgtEl>
                                              <p:spTgt spid="33"/>
                                            </p:tgtEl>
                                          </p:cBhvr>
                                        </p:animEffect>
                                      </p:childTnLst>
                                    </p:cTn>
                                  </p:par>
                                  <p:par>
                                    <p:cTn id="36" presetID="22" presetClass="entr" presetSubtype="8" fill="hold" grpId="0" nodeType="withEffect">
                                      <p:stCondLst>
                                        <p:cond delay="20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400"/>
                                            <p:tgtEl>
                                              <p:spTgt spid="30"/>
                                            </p:tgtEl>
                                          </p:cBhvr>
                                        </p:animEffect>
                                      </p:childTnLst>
                                    </p:cTn>
                                  </p:par>
                                  <p:par>
                                    <p:cTn id="39" presetID="22" presetClass="entr" presetSubtype="2" fill="hold" grpId="0" nodeType="withEffect">
                                      <p:stCondLst>
                                        <p:cond delay="200"/>
                                      </p:stCondLst>
                                      <p:childTnLst>
                                        <p:set>
                                          <p:cBhvr>
                                            <p:cTn id="40" dur="1" fill="hold">
                                              <p:stCondLst>
                                                <p:cond delay="0"/>
                                              </p:stCondLst>
                                            </p:cTn>
                                            <p:tgtEl>
                                              <p:spTgt spid="34"/>
                                            </p:tgtEl>
                                            <p:attrNameLst>
                                              <p:attrName>style.visibility</p:attrName>
                                            </p:attrNameLst>
                                          </p:cBhvr>
                                          <p:to>
                                            <p:strVal val="visible"/>
                                          </p:to>
                                        </p:set>
                                        <p:animEffect transition="in" filter="wipe(right)">
                                          <p:cBhvr>
                                            <p:cTn id="41" dur="4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mph" presetSubtype="0" fill="hold" nodeType="clickEffect">
                                      <p:stCondLst>
                                        <p:cond delay="0"/>
                                      </p:stCondLst>
                                      <p:childTnLst>
                                        <p:animScale>
                                          <p:cBhvr>
                                            <p:cTn id="45" dur="400" fill="hold"/>
                                            <p:tgtEl>
                                              <p:spTgt spid="18"/>
                                            </p:tgtEl>
                                          </p:cBhvr>
                                          <p:by x="50000" y="50000"/>
                                        </p:animScale>
                                      </p:childTnLst>
                                    </p:cTn>
                                  </p:par>
                                  <p:par>
                                    <p:cTn id="46" presetID="6" presetClass="emph" presetSubtype="0" fill="hold" nodeType="withEffect">
                                      <p:stCondLst>
                                        <p:cond delay="0"/>
                                      </p:stCondLst>
                                      <p:childTnLst>
                                        <p:animScale>
                                          <p:cBhvr>
                                            <p:cTn id="47" dur="400" fill="hold"/>
                                            <p:tgtEl>
                                              <p:spTgt spid="28"/>
                                            </p:tgtEl>
                                          </p:cBhvr>
                                          <p:by x="50000" y="50000"/>
                                        </p:animScale>
                                      </p:childTnLst>
                                    </p:cTn>
                                  </p:par>
                                  <p:par>
                                    <p:cTn id="48" presetID="6" presetClass="emph" presetSubtype="0" fill="hold" grpId="1" nodeType="withEffect">
                                      <p:stCondLst>
                                        <p:cond delay="0"/>
                                      </p:stCondLst>
                                      <p:childTnLst>
                                        <p:animScale>
                                          <p:cBhvr>
                                            <p:cTn id="49" dur="400" fill="hold"/>
                                            <p:tgtEl>
                                              <p:spTgt spid="25"/>
                                            </p:tgtEl>
                                          </p:cBhvr>
                                          <p:by x="50000" y="50000"/>
                                        </p:animScale>
                                      </p:childTnLst>
                                    </p:cTn>
                                  </p:par>
                                  <p:par>
                                    <p:cTn id="50" presetID="42" presetClass="path" presetSubtype="0" accel="50000" fill="hold" nodeType="withEffect">
                                      <p:stCondLst>
                                        <p:cond delay="0"/>
                                      </p:stCondLst>
                                      <p:childTnLst>
                                        <p:animMotion origin="layout" path="M -1.94444E-6 3.45679E-6 L -0.23594 0.17006 " pathEditMode="relative" rAng="0" ptsTypes="AA">
                                          <p:cBhvr>
                                            <p:cTn id="51" dur="500" fill="hold"/>
                                            <p:tgtEl>
                                              <p:spTgt spid="18"/>
                                            </p:tgtEl>
                                            <p:attrNameLst>
                                              <p:attrName>ppt_x</p:attrName>
                                              <p:attrName>ppt_y</p:attrName>
                                            </p:attrNameLst>
                                          </p:cBhvr>
                                          <p:rCtr x="-11806" y="8488"/>
                                        </p:animMotion>
                                      </p:childTnLst>
                                    </p:cTn>
                                  </p:par>
                                  <p:par>
                                    <p:cTn id="52" presetID="42" presetClass="path" presetSubtype="0" accel="50000" fill="hold" nodeType="withEffect">
                                      <p:stCondLst>
                                        <p:cond delay="0"/>
                                      </p:stCondLst>
                                      <p:childTnLst>
                                        <p:animMotion origin="layout" path="M -2.77778E-7 -4.07407E-6 L -0.20729 0.52686 " pathEditMode="relative" rAng="0" ptsTypes="AA">
                                          <p:cBhvr>
                                            <p:cTn id="53" dur="500" fill="hold"/>
                                            <p:tgtEl>
                                              <p:spTgt spid="28"/>
                                            </p:tgtEl>
                                            <p:attrNameLst>
                                              <p:attrName>ppt_x</p:attrName>
                                              <p:attrName>ppt_y</p:attrName>
                                            </p:attrNameLst>
                                          </p:cBhvr>
                                          <p:rCtr x="-10365" y="26327"/>
                                        </p:animMotion>
                                      </p:childTnLst>
                                    </p:cTn>
                                  </p:par>
                                  <p:par>
                                    <p:cTn id="54" presetID="42" presetClass="path" presetSubtype="0" accel="50000" fill="hold" grpId="2" nodeType="withEffect">
                                      <p:stCondLst>
                                        <p:cond delay="0"/>
                                      </p:stCondLst>
                                      <p:childTnLst>
                                        <p:animMotion origin="layout" path="M 5.55556E-7 -4.5679E-6 L -0.27674 0.51266 " pathEditMode="relative" rAng="0" ptsTypes="AA">
                                          <p:cBhvr>
                                            <p:cTn id="55" dur="500" fill="hold"/>
                                            <p:tgtEl>
                                              <p:spTgt spid="25"/>
                                            </p:tgtEl>
                                            <p:attrNameLst>
                                              <p:attrName>ppt_x</p:attrName>
                                              <p:attrName>ppt_y</p:attrName>
                                            </p:attrNameLst>
                                          </p:cBhvr>
                                          <p:rCtr x="-13837" y="25617"/>
                                        </p:animMotion>
                                      </p:childTnLst>
                                    </p:cTn>
                                  </p:par>
                                  <p:par>
                                    <p:cTn id="56" presetID="53" presetClass="exit" presetSubtype="544" fill="hold" nodeType="withEffect">
                                      <p:stCondLst>
                                        <p:cond delay="0"/>
                                      </p:stCondLst>
                                      <p:childTnLst>
                                        <p:anim calcmode="lin" valueType="num">
                                          <p:cBhvr>
                                            <p:cTn id="57" dur="400"/>
                                            <p:tgtEl>
                                              <p:spTgt spid="10"/>
                                            </p:tgtEl>
                                            <p:attrNameLst>
                                              <p:attrName>ppt_w</p:attrName>
                                            </p:attrNameLst>
                                          </p:cBhvr>
                                          <p:tavLst>
                                            <p:tav tm="0">
                                              <p:val>
                                                <p:strVal val="ppt_w"/>
                                              </p:val>
                                            </p:tav>
                                            <p:tav tm="100000">
                                              <p:val>
                                                <p:fltVal val="0"/>
                                              </p:val>
                                            </p:tav>
                                          </p:tavLst>
                                        </p:anim>
                                        <p:anim calcmode="lin" valueType="num">
                                          <p:cBhvr>
                                            <p:cTn id="58" dur="400"/>
                                            <p:tgtEl>
                                              <p:spTgt spid="10"/>
                                            </p:tgtEl>
                                            <p:attrNameLst>
                                              <p:attrName>ppt_h</p:attrName>
                                            </p:attrNameLst>
                                          </p:cBhvr>
                                          <p:tavLst>
                                            <p:tav tm="0">
                                              <p:val>
                                                <p:strVal val="ppt_h"/>
                                              </p:val>
                                            </p:tav>
                                            <p:tav tm="100000">
                                              <p:val>
                                                <p:fltVal val="0"/>
                                              </p:val>
                                            </p:tav>
                                          </p:tavLst>
                                        </p:anim>
                                        <p:animEffect transition="out" filter="fade">
                                          <p:cBhvr>
                                            <p:cTn id="59" dur="400"/>
                                            <p:tgtEl>
                                              <p:spTgt spid="10"/>
                                            </p:tgtEl>
                                          </p:cBhvr>
                                        </p:animEffect>
                                        <p:anim calcmode="lin" valueType="num">
                                          <p:cBhvr>
                                            <p:cTn id="60" dur="400"/>
                                            <p:tgtEl>
                                              <p:spTgt spid="10"/>
                                            </p:tgtEl>
                                            <p:attrNameLst>
                                              <p:attrName>ppt_x</p:attrName>
                                            </p:attrNameLst>
                                          </p:cBhvr>
                                          <p:tavLst>
                                            <p:tav tm="0">
                                              <p:val>
                                                <p:strVal val="ppt_x"/>
                                              </p:val>
                                            </p:tav>
                                            <p:tav tm="100000">
                                              <p:val>
                                                <p:fltVal val="0.5"/>
                                              </p:val>
                                            </p:tav>
                                          </p:tavLst>
                                        </p:anim>
                                        <p:anim calcmode="lin" valueType="num">
                                          <p:cBhvr>
                                            <p:cTn id="61" dur="400"/>
                                            <p:tgtEl>
                                              <p:spTgt spid="10"/>
                                            </p:tgtEl>
                                            <p:attrNameLst>
                                              <p:attrName>ppt_y</p:attrName>
                                            </p:attrNameLst>
                                          </p:cBhvr>
                                          <p:tavLst>
                                            <p:tav tm="0">
                                              <p:val>
                                                <p:strVal val="ppt_y"/>
                                              </p:val>
                                            </p:tav>
                                            <p:tav tm="100000">
                                              <p:val>
                                                <p:fltVal val="0.5"/>
                                              </p:val>
                                            </p:tav>
                                          </p:tavLst>
                                        </p:anim>
                                        <p:set>
                                          <p:cBhvr>
                                            <p:cTn id="62" dur="1" fill="hold">
                                              <p:stCondLst>
                                                <p:cond delay="399"/>
                                              </p:stCondLst>
                                            </p:cTn>
                                            <p:tgtEl>
                                              <p:spTgt spid="10"/>
                                            </p:tgtEl>
                                            <p:attrNameLst>
                                              <p:attrName>style.visibility</p:attrName>
                                            </p:attrNameLst>
                                          </p:cBhvr>
                                          <p:to>
                                            <p:strVal val="hidden"/>
                                          </p:to>
                                        </p:set>
                                      </p:childTnLst>
                                    </p:cTn>
                                  </p:par>
                                  <p:par>
                                    <p:cTn id="63" presetID="53" presetClass="exit" presetSubtype="544" fill="hold" grpId="1" nodeType="withEffect">
                                      <p:stCondLst>
                                        <p:cond delay="0"/>
                                      </p:stCondLst>
                                      <p:childTnLst>
                                        <p:anim calcmode="lin" valueType="num">
                                          <p:cBhvr>
                                            <p:cTn id="64" dur="400"/>
                                            <p:tgtEl>
                                              <p:spTgt spid="29"/>
                                            </p:tgtEl>
                                            <p:attrNameLst>
                                              <p:attrName>ppt_w</p:attrName>
                                            </p:attrNameLst>
                                          </p:cBhvr>
                                          <p:tavLst>
                                            <p:tav tm="0">
                                              <p:val>
                                                <p:strVal val="ppt_w"/>
                                              </p:val>
                                            </p:tav>
                                            <p:tav tm="100000">
                                              <p:val>
                                                <p:fltVal val="0"/>
                                              </p:val>
                                            </p:tav>
                                          </p:tavLst>
                                        </p:anim>
                                        <p:anim calcmode="lin" valueType="num">
                                          <p:cBhvr>
                                            <p:cTn id="65" dur="400"/>
                                            <p:tgtEl>
                                              <p:spTgt spid="29"/>
                                            </p:tgtEl>
                                            <p:attrNameLst>
                                              <p:attrName>ppt_h</p:attrName>
                                            </p:attrNameLst>
                                          </p:cBhvr>
                                          <p:tavLst>
                                            <p:tav tm="0">
                                              <p:val>
                                                <p:strVal val="ppt_h"/>
                                              </p:val>
                                            </p:tav>
                                            <p:tav tm="100000">
                                              <p:val>
                                                <p:fltVal val="0"/>
                                              </p:val>
                                            </p:tav>
                                          </p:tavLst>
                                        </p:anim>
                                        <p:animEffect transition="out" filter="fade">
                                          <p:cBhvr>
                                            <p:cTn id="66" dur="400"/>
                                            <p:tgtEl>
                                              <p:spTgt spid="29"/>
                                            </p:tgtEl>
                                          </p:cBhvr>
                                        </p:animEffect>
                                        <p:anim calcmode="lin" valueType="num">
                                          <p:cBhvr>
                                            <p:cTn id="67" dur="400"/>
                                            <p:tgtEl>
                                              <p:spTgt spid="29"/>
                                            </p:tgtEl>
                                            <p:attrNameLst>
                                              <p:attrName>ppt_x</p:attrName>
                                            </p:attrNameLst>
                                          </p:cBhvr>
                                          <p:tavLst>
                                            <p:tav tm="0">
                                              <p:val>
                                                <p:strVal val="ppt_x"/>
                                              </p:val>
                                            </p:tav>
                                            <p:tav tm="100000">
                                              <p:val>
                                                <p:fltVal val="0.5"/>
                                              </p:val>
                                            </p:tav>
                                          </p:tavLst>
                                        </p:anim>
                                        <p:anim calcmode="lin" valueType="num">
                                          <p:cBhvr>
                                            <p:cTn id="68" dur="400"/>
                                            <p:tgtEl>
                                              <p:spTgt spid="29"/>
                                            </p:tgtEl>
                                            <p:attrNameLst>
                                              <p:attrName>ppt_y</p:attrName>
                                            </p:attrNameLst>
                                          </p:cBhvr>
                                          <p:tavLst>
                                            <p:tav tm="0">
                                              <p:val>
                                                <p:strVal val="ppt_y"/>
                                              </p:val>
                                            </p:tav>
                                            <p:tav tm="100000">
                                              <p:val>
                                                <p:fltVal val="0.5"/>
                                              </p:val>
                                            </p:tav>
                                          </p:tavLst>
                                        </p:anim>
                                        <p:set>
                                          <p:cBhvr>
                                            <p:cTn id="69" dur="1" fill="hold">
                                              <p:stCondLst>
                                                <p:cond delay="399"/>
                                              </p:stCondLst>
                                            </p:cTn>
                                            <p:tgtEl>
                                              <p:spTgt spid="29"/>
                                            </p:tgtEl>
                                            <p:attrNameLst>
                                              <p:attrName>style.visibility</p:attrName>
                                            </p:attrNameLst>
                                          </p:cBhvr>
                                          <p:to>
                                            <p:strVal val="hidden"/>
                                          </p:to>
                                        </p:set>
                                      </p:childTnLst>
                                    </p:cTn>
                                  </p:par>
                                  <p:par>
                                    <p:cTn id="70" presetID="53" presetClass="exit" presetSubtype="544" fill="hold" grpId="1" nodeType="withEffect">
                                      <p:stCondLst>
                                        <p:cond delay="0"/>
                                      </p:stCondLst>
                                      <p:childTnLst>
                                        <p:anim calcmode="lin" valueType="num">
                                          <p:cBhvr>
                                            <p:cTn id="71" dur="400"/>
                                            <p:tgtEl>
                                              <p:spTgt spid="33"/>
                                            </p:tgtEl>
                                            <p:attrNameLst>
                                              <p:attrName>ppt_w</p:attrName>
                                            </p:attrNameLst>
                                          </p:cBhvr>
                                          <p:tavLst>
                                            <p:tav tm="0">
                                              <p:val>
                                                <p:strVal val="ppt_w"/>
                                              </p:val>
                                            </p:tav>
                                            <p:tav tm="100000">
                                              <p:val>
                                                <p:fltVal val="0"/>
                                              </p:val>
                                            </p:tav>
                                          </p:tavLst>
                                        </p:anim>
                                        <p:anim calcmode="lin" valueType="num">
                                          <p:cBhvr>
                                            <p:cTn id="72" dur="400"/>
                                            <p:tgtEl>
                                              <p:spTgt spid="33"/>
                                            </p:tgtEl>
                                            <p:attrNameLst>
                                              <p:attrName>ppt_h</p:attrName>
                                            </p:attrNameLst>
                                          </p:cBhvr>
                                          <p:tavLst>
                                            <p:tav tm="0">
                                              <p:val>
                                                <p:strVal val="ppt_h"/>
                                              </p:val>
                                            </p:tav>
                                            <p:tav tm="100000">
                                              <p:val>
                                                <p:fltVal val="0"/>
                                              </p:val>
                                            </p:tav>
                                          </p:tavLst>
                                        </p:anim>
                                        <p:animEffect transition="out" filter="fade">
                                          <p:cBhvr>
                                            <p:cTn id="73" dur="400"/>
                                            <p:tgtEl>
                                              <p:spTgt spid="33"/>
                                            </p:tgtEl>
                                          </p:cBhvr>
                                        </p:animEffect>
                                        <p:anim calcmode="lin" valueType="num">
                                          <p:cBhvr>
                                            <p:cTn id="74" dur="400"/>
                                            <p:tgtEl>
                                              <p:spTgt spid="33"/>
                                            </p:tgtEl>
                                            <p:attrNameLst>
                                              <p:attrName>ppt_x</p:attrName>
                                            </p:attrNameLst>
                                          </p:cBhvr>
                                          <p:tavLst>
                                            <p:tav tm="0">
                                              <p:val>
                                                <p:strVal val="ppt_x"/>
                                              </p:val>
                                            </p:tav>
                                            <p:tav tm="100000">
                                              <p:val>
                                                <p:fltVal val="0.5"/>
                                              </p:val>
                                            </p:tav>
                                          </p:tavLst>
                                        </p:anim>
                                        <p:anim calcmode="lin" valueType="num">
                                          <p:cBhvr>
                                            <p:cTn id="75" dur="400"/>
                                            <p:tgtEl>
                                              <p:spTgt spid="33"/>
                                            </p:tgtEl>
                                            <p:attrNameLst>
                                              <p:attrName>ppt_y</p:attrName>
                                            </p:attrNameLst>
                                          </p:cBhvr>
                                          <p:tavLst>
                                            <p:tav tm="0">
                                              <p:val>
                                                <p:strVal val="ppt_y"/>
                                              </p:val>
                                            </p:tav>
                                            <p:tav tm="100000">
                                              <p:val>
                                                <p:fltVal val="0.5"/>
                                              </p:val>
                                            </p:tav>
                                          </p:tavLst>
                                        </p:anim>
                                        <p:set>
                                          <p:cBhvr>
                                            <p:cTn id="76" dur="1" fill="hold">
                                              <p:stCondLst>
                                                <p:cond delay="399"/>
                                              </p:stCondLst>
                                            </p:cTn>
                                            <p:tgtEl>
                                              <p:spTgt spid="33"/>
                                            </p:tgtEl>
                                            <p:attrNameLst>
                                              <p:attrName>style.visibility</p:attrName>
                                            </p:attrNameLst>
                                          </p:cBhvr>
                                          <p:to>
                                            <p:strVal val="hidden"/>
                                          </p:to>
                                        </p:set>
                                      </p:childTnLst>
                                    </p:cTn>
                                  </p:par>
                                  <p:par>
                                    <p:cTn id="77" presetID="53" presetClass="exit" presetSubtype="544" fill="hold" grpId="1" nodeType="withEffect">
                                      <p:stCondLst>
                                        <p:cond delay="0"/>
                                      </p:stCondLst>
                                      <p:childTnLst>
                                        <p:anim calcmode="lin" valueType="num">
                                          <p:cBhvr>
                                            <p:cTn id="78" dur="400"/>
                                            <p:tgtEl>
                                              <p:spTgt spid="30"/>
                                            </p:tgtEl>
                                            <p:attrNameLst>
                                              <p:attrName>ppt_w</p:attrName>
                                            </p:attrNameLst>
                                          </p:cBhvr>
                                          <p:tavLst>
                                            <p:tav tm="0">
                                              <p:val>
                                                <p:strVal val="ppt_w"/>
                                              </p:val>
                                            </p:tav>
                                            <p:tav tm="100000">
                                              <p:val>
                                                <p:fltVal val="0"/>
                                              </p:val>
                                            </p:tav>
                                          </p:tavLst>
                                        </p:anim>
                                        <p:anim calcmode="lin" valueType="num">
                                          <p:cBhvr>
                                            <p:cTn id="79" dur="400"/>
                                            <p:tgtEl>
                                              <p:spTgt spid="30"/>
                                            </p:tgtEl>
                                            <p:attrNameLst>
                                              <p:attrName>ppt_h</p:attrName>
                                            </p:attrNameLst>
                                          </p:cBhvr>
                                          <p:tavLst>
                                            <p:tav tm="0">
                                              <p:val>
                                                <p:strVal val="ppt_h"/>
                                              </p:val>
                                            </p:tav>
                                            <p:tav tm="100000">
                                              <p:val>
                                                <p:fltVal val="0"/>
                                              </p:val>
                                            </p:tav>
                                          </p:tavLst>
                                        </p:anim>
                                        <p:animEffect transition="out" filter="fade">
                                          <p:cBhvr>
                                            <p:cTn id="80" dur="400"/>
                                            <p:tgtEl>
                                              <p:spTgt spid="30"/>
                                            </p:tgtEl>
                                          </p:cBhvr>
                                        </p:animEffect>
                                        <p:anim calcmode="lin" valueType="num">
                                          <p:cBhvr>
                                            <p:cTn id="81" dur="400"/>
                                            <p:tgtEl>
                                              <p:spTgt spid="30"/>
                                            </p:tgtEl>
                                            <p:attrNameLst>
                                              <p:attrName>ppt_x</p:attrName>
                                            </p:attrNameLst>
                                          </p:cBhvr>
                                          <p:tavLst>
                                            <p:tav tm="0">
                                              <p:val>
                                                <p:strVal val="ppt_x"/>
                                              </p:val>
                                            </p:tav>
                                            <p:tav tm="100000">
                                              <p:val>
                                                <p:fltVal val="0.5"/>
                                              </p:val>
                                            </p:tav>
                                          </p:tavLst>
                                        </p:anim>
                                        <p:anim calcmode="lin" valueType="num">
                                          <p:cBhvr>
                                            <p:cTn id="82" dur="400"/>
                                            <p:tgtEl>
                                              <p:spTgt spid="30"/>
                                            </p:tgtEl>
                                            <p:attrNameLst>
                                              <p:attrName>ppt_y</p:attrName>
                                            </p:attrNameLst>
                                          </p:cBhvr>
                                          <p:tavLst>
                                            <p:tav tm="0">
                                              <p:val>
                                                <p:strVal val="ppt_y"/>
                                              </p:val>
                                            </p:tav>
                                            <p:tav tm="100000">
                                              <p:val>
                                                <p:fltVal val="0.5"/>
                                              </p:val>
                                            </p:tav>
                                          </p:tavLst>
                                        </p:anim>
                                        <p:set>
                                          <p:cBhvr>
                                            <p:cTn id="83" dur="1" fill="hold">
                                              <p:stCondLst>
                                                <p:cond delay="399"/>
                                              </p:stCondLst>
                                            </p:cTn>
                                            <p:tgtEl>
                                              <p:spTgt spid="30"/>
                                            </p:tgtEl>
                                            <p:attrNameLst>
                                              <p:attrName>style.visibility</p:attrName>
                                            </p:attrNameLst>
                                          </p:cBhvr>
                                          <p:to>
                                            <p:strVal val="hidden"/>
                                          </p:to>
                                        </p:set>
                                      </p:childTnLst>
                                    </p:cTn>
                                  </p:par>
                                  <p:par>
                                    <p:cTn id="84" presetID="53" presetClass="exit" presetSubtype="544" fill="hold" grpId="1" nodeType="withEffect">
                                      <p:stCondLst>
                                        <p:cond delay="0"/>
                                      </p:stCondLst>
                                      <p:childTnLst>
                                        <p:anim calcmode="lin" valueType="num">
                                          <p:cBhvr>
                                            <p:cTn id="85" dur="400"/>
                                            <p:tgtEl>
                                              <p:spTgt spid="34"/>
                                            </p:tgtEl>
                                            <p:attrNameLst>
                                              <p:attrName>ppt_w</p:attrName>
                                            </p:attrNameLst>
                                          </p:cBhvr>
                                          <p:tavLst>
                                            <p:tav tm="0">
                                              <p:val>
                                                <p:strVal val="ppt_w"/>
                                              </p:val>
                                            </p:tav>
                                            <p:tav tm="100000">
                                              <p:val>
                                                <p:fltVal val="0"/>
                                              </p:val>
                                            </p:tav>
                                          </p:tavLst>
                                        </p:anim>
                                        <p:anim calcmode="lin" valueType="num">
                                          <p:cBhvr>
                                            <p:cTn id="86" dur="400"/>
                                            <p:tgtEl>
                                              <p:spTgt spid="34"/>
                                            </p:tgtEl>
                                            <p:attrNameLst>
                                              <p:attrName>ppt_h</p:attrName>
                                            </p:attrNameLst>
                                          </p:cBhvr>
                                          <p:tavLst>
                                            <p:tav tm="0">
                                              <p:val>
                                                <p:strVal val="ppt_h"/>
                                              </p:val>
                                            </p:tav>
                                            <p:tav tm="100000">
                                              <p:val>
                                                <p:fltVal val="0"/>
                                              </p:val>
                                            </p:tav>
                                          </p:tavLst>
                                        </p:anim>
                                        <p:animEffect transition="out" filter="fade">
                                          <p:cBhvr>
                                            <p:cTn id="87" dur="400"/>
                                            <p:tgtEl>
                                              <p:spTgt spid="34"/>
                                            </p:tgtEl>
                                          </p:cBhvr>
                                        </p:animEffect>
                                        <p:anim calcmode="lin" valueType="num">
                                          <p:cBhvr>
                                            <p:cTn id="88" dur="400"/>
                                            <p:tgtEl>
                                              <p:spTgt spid="34"/>
                                            </p:tgtEl>
                                            <p:attrNameLst>
                                              <p:attrName>ppt_x</p:attrName>
                                            </p:attrNameLst>
                                          </p:cBhvr>
                                          <p:tavLst>
                                            <p:tav tm="0">
                                              <p:val>
                                                <p:strVal val="ppt_x"/>
                                              </p:val>
                                            </p:tav>
                                            <p:tav tm="100000">
                                              <p:val>
                                                <p:fltVal val="0.5"/>
                                              </p:val>
                                            </p:tav>
                                          </p:tavLst>
                                        </p:anim>
                                        <p:anim calcmode="lin" valueType="num">
                                          <p:cBhvr>
                                            <p:cTn id="89" dur="400"/>
                                            <p:tgtEl>
                                              <p:spTgt spid="34"/>
                                            </p:tgtEl>
                                            <p:attrNameLst>
                                              <p:attrName>ppt_y</p:attrName>
                                            </p:attrNameLst>
                                          </p:cBhvr>
                                          <p:tavLst>
                                            <p:tav tm="0">
                                              <p:val>
                                                <p:strVal val="ppt_y"/>
                                              </p:val>
                                            </p:tav>
                                            <p:tav tm="100000">
                                              <p:val>
                                                <p:fltVal val="0.5"/>
                                              </p:val>
                                            </p:tav>
                                          </p:tavLst>
                                        </p:anim>
                                        <p:set>
                                          <p:cBhvr>
                                            <p:cTn id="90" dur="1" fill="hold">
                                              <p:stCondLst>
                                                <p:cond delay="399"/>
                                              </p:stCondLst>
                                            </p:cTn>
                                            <p:tgtEl>
                                              <p:spTgt spid="34"/>
                                            </p:tgtEl>
                                            <p:attrNameLst>
                                              <p:attrName>style.visibility</p:attrName>
                                            </p:attrNameLst>
                                          </p:cBhvr>
                                          <p:to>
                                            <p:strVal val="hidden"/>
                                          </p:to>
                                        </p:set>
                                      </p:childTnLst>
                                    </p:cTn>
                                  </p:par>
                                </p:childTnLst>
                              </p:cTn>
                            </p:par>
                            <p:par>
                              <p:cTn id="91" fill="hold">
                                <p:stCondLst>
                                  <p:cond delay="500"/>
                                </p:stCondLst>
                                <p:childTnLst>
                                  <p:par>
                                    <p:cTn id="92" presetID="49" presetClass="entr" presetSubtype="0" decel="100000" fill="hold" nodeType="afterEffect">
                                      <p:stCondLst>
                                        <p:cond delay="0"/>
                                      </p:stCondLst>
                                      <p:childTnLst>
                                        <p:set>
                                          <p:cBhvr>
                                            <p:cTn id="93" dur="1" fill="hold">
                                              <p:stCondLst>
                                                <p:cond delay="0"/>
                                              </p:stCondLst>
                                            </p:cTn>
                                            <p:tgtEl>
                                              <p:spTgt spid="38"/>
                                            </p:tgtEl>
                                            <p:attrNameLst>
                                              <p:attrName>style.visibility</p:attrName>
                                            </p:attrNameLst>
                                          </p:cBhvr>
                                          <p:to>
                                            <p:strVal val="visible"/>
                                          </p:to>
                                        </p:set>
                                        <p:anim calcmode="lin" valueType="num">
                                          <p:cBhvr>
                                            <p:cTn id="94" dur="500" fill="hold"/>
                                            <p:tgtEl>
                                              <p:spTgt spid="38"/>
                                            </p:tgtEl>
                                            <p:attrNameLst>
                                              <p:attrName>ppt_w</p:attrName>
                                            </p:attrNameLst>
                                          </p:cBhvr>
                                          <p:tavLst>
                                            <p:tav tm="0">
                                              <p:val>
                                                <p:fltVal val="0"/>
                                              </p:val>
                                            </p:tav>
                                            <p:tav tm="100000">
                                              <p:val>
                                                <p:strVal val="#ppt_w"/>
                                              </p:val>
                                            </p:tav>
                                          </p:tavLst>
                                        </p:anim>
                                        <p:anim calcmode="lin" valueType="num">
                                          <p:cBhvr>
                                            <p:cTn id="95" dur="500" fill="hold"/>
                                            <p:tgtEl>
                                              <p:spTgt spid="38"/>
                                            </p:tgtEl>
                                            <p:attrNameLst>
                                              <p:attrName>ppt_h</p:attrName>
                                            </p:attrNameLst>
                                          </p:cBhvr>
                                          <p:tavLst>
                                            <p:tav tm="0">
                                              <p:val>
                                                <p:fltVal val="0"/>
                                              </p:val>
                                            </p:tav>
                                            <p:tav tm="100000">
                                              <p:val>
                                                <p:strVal val="#ppt_h"/>
                                              </p:val>
                                            </p:tav>
                                          </p:tavLst>
                                        </p:anim>
                                        <p:anim calcmode="lin" valueType="num">
                                          <p:cBhvr>
                                            <p:cTn id="96" dur="500" fill="hold"/>
                                            <p:tgtEl>
                                              <p:spTgt spid="38"/>
                                            </p:tgtEl>
                                            <p:attrNameLst>
                                              <p:attrName>style.rotation</p:attrName>
                                            </p:attrNameLst>
                                          </p:cBhvr>
                                          <p:tavLst>
                                            <p:tav tm="0">
                                              <p:val>
                                                <p:fltVal val="360"/>
                                              </p:val>
                                            </p:tav>
                                            <p:tav tm="100000">
                                              <p:val>
                                                <p:fltVal val="0"/>
                                              </p:val>
                                            </p:tav>
                                          </p:tavLst>
                                        </p:anim>
                                        <p:animEffect transition="in" filter="fade">
                                          <p:cBhvr>
                                            <p:cTn id="97" dur="500"/>
                                            <p:tgtEl>
                                              <p:spTgt spid="38"/>
                                            </p:tgtEl>
                                          </p:cBhvr>
                                        </p:animEffect>
                                      </p:childTnLst>
                                    </p:cTn>
                                  </p:par>
                                </p:childTnLst>
                              </p:cTn>
                            </p:par>
                            <p:par>
                              <p:cTn id="98" fill="hold">
                                <p:stCondLst>
                                  <p:cond delay="1000"/>
                                </p:stCondLst>
                                <p:childTnLst>
                                  <p:par>
                                    <p:cTn id="99" presetID="49" presetClass="entr" presetSubtype="0" decel="100000" fill="hold" nodeType="afterEffect">
                                      <p:stCondLst>
                                        <p:cond delay="0"/>
                                      </p:stCondLst>
                                      <p:childTnLst>
                                        <p:set>
                                          <p:cBhvr>
                                            <p:cTn id="100" dur="1" fill="hold">
                                              <p:stCondLst>
                                                <p:cond delay="0"/>
                                              </p:stCondLst>
                                            </p:cTn>
                                            <p:tgtEl>
                                              <p:spTgt spid="48"/>
                                            </p:tgtEl>
                                            <p:attrNameLst>
                                              <p:attrName>style.visibility</p:attrName>
                                            </p:attrNameLst>
                                          </p:cBhvr>
                                          <p:to>
                                            <p:strVal val="visible"/>
                                          </p:to>
                                        </p:set>
                                        <p:anim calcmode="lin" valueType="num">
                                          <p:cBhvr>
                                            <p:cTn id="101" dur="500" fill="hold"/>
                                            <p:tgtEl>
                                              <p:spTgt spid="48"/>
                                            </p:tgtEl>
                                            <p:attrNameLst>
                                              <p:attrName>ppt_w</p:attrName>
                                            </p:attrNameLst>
                                          </p:cBhvr>
                                          <p:tavLst>
                                            <p:tav tm="0">
                                              <p:val>
                                                <p:fltVal val="0"/>
                                              </p:val>
                                            </p:tav>
                                            <p:tav tm="100000">
                                              <p:val>
                                                <p:strVal val="#ppt_w"/>
                                              </p:val>
                                            </p:tav>
                                          </p:tavLst>
                                        </p:anim>
                                        <p:anim calcmode="lin" valueType="num">
                                          <p:cBhvr>
                                            <p:cTn id="102" dur="500" fill="hold"/>
                                            <p:tgtEl>
                                              <p:spTgt spid="48"/>
                                            </p:tgtEl>
                                            <p:attrNameLst>
                                              <p:attrName>ppt_h</p:attrName>
                                            </p:attrNameLst>
                                          </p:cBhvr>
                                          <p:tavLst>
                                            <p:tav tm="0">
                                              <p:val>
                                                <p:fltVal val="0"/>
                                              </p:val>
                                            </p:tav>
                                            <p:tav tm="100000">
                                              <p:val>
                                                <p:strVal val="#ppt_h"/>
                                              </p:val>
                                            </p:tav>
                                          </p:tavLst>
                                        </p:anim>
                                        <p:anim calcmode="lin" valueType="num">
                                          <p:cBhvr>
                                            <p:cTn id="103" dur="500" fill="hold"/>
                                            <p:tgtEl>
                                              <p:spTgt spid="48"/>
                                            </p:tgtEl>
                                            <p:attrNameLst>
                                              <p:attrName>style.rotation</p:attrName>
                                            </p:attrNameLst>
                                          </p:cBhvr>
                                          <p:tavLst>
                                            <p:tav tm="0">
                                              <p:val>
                                                <p:fltVal val="360"/>
                                              </p:val>
                                            </p:tav>
                                            <p:tav tm="100000">
                                              <p:val>
                                                <p:fltVal val="0"/>
                                              </p:val>
                                            </p:tav>
                                          </p:tavLst>
                                        </p:anim>
                                        <p:animEffect transition="in" filter="fade">
                                          <p:cBhvr>
                                            <p:cTn id="104" dur="500"/>
                                            <p:tgtEl>
                                              <p:spTgt spid="48"/>
                                            </p:tgtEl>
                                          </p:cBhvr>
                                        </p:animEffect>
                                      </p:childTnLst>
                                    </p:cTn>
                                  </p:par>
                                </p:childTnLst>
                              </p:cTn>
                            </p:par>
                            <p:par>
                              <p:cTn id="105" fill="hold">
                                <p:stCondLst>
                                  <p:cond delay="1500"/>
                                </p:stCondLst>
                                <p:childTnLst>
                                  <p:par>
                                    <p:cTn id="106" presetID="49" presetClass="entr" presetSubtype="0" decel="100000" fill="hold" nodeType="afterEffect">
                                      <p:stCondLst>
                                        <p:cond delay="0"/>
                                      </p:stCondLst>
                                      <p:childTnLst>
                                        <p:set>
                                          <p:cBhvr>
                                            <p:cTn id="107" dur="1" fill="hold">
                                              <p:stCondLst>
                                                <p:cond delay="0"/>
                                              </p:stCondLst>
                                            </p:cTn>
                                            <p:tgtEl>
                                              <p:spTgt spid="43"/>
                                            </p:tgtEl>
                                            <p:attrNameLst>
                                              <p:attrName>style.visibility</p:attrName>
                                            </p:attrNameLst>
                                          </p:cBhvr>
                                          <p:to>
                                            <p:strVal val="visible"/>
                                          </p:to>
                                        </p:set>
                                        <p:anim calcmode="lin" valueType="num">
                                          <p:cBhvr>
                                            <p:cTn id="108" dur="500" fill="hold"/>
                                            <p:tgtEl>
                                              <p:spTgt spid="43"/>
                                            </p:tgtEl>
                                            <p:attrNameLst>
                                              <p:attrName>ppt_w</p:attrName>
                                            </p:attrNameLst>
                                          </p:cBhvr>
                                          <p:tavLst>
                                            <p:tav tm="0">
                                              <p:val>
                                                <p:fltVal val="0"/>
                                              </p:val>
                                            </p:tav>
                                            <p:tav tm="100000">
                                              <p:val>
                                                <p:strVal val="#ppt_w"/>
                                              </p:val>
                                            </p:tav>
                                          </p:tavLst>
                                        </p:anim>
                                        <p:anim calcmode="lin" valueType="num">
                                          <p:cBhvr>
                                            <p:cTn id="109" dur="500" fill="hold"/>
                                            <p:tgtEl>
                                              <p:spTgt spid="43"/>
                                            </p:tgtEl>
                                            <p:attrNameLst>
                                              <p:attrName>ppt_h</p:attrName>
                                            </p:attrNameLst>
                                          </p:cBhvr>
                                          <p:tavLst>
                                            <p:tav tm="0">
                                              <p:val>
                                                <p:fltVal val="0"/>
                                              </p:val>
                                            </p:tav>
                                            <p:tav tm="100000">
                                              <p:val>
                                                <p:strVal val="#ppt_h"/>
                                              </p:val>
                                            </p:tav>
                                          </p:tavLst>
                                        </p:anim>
                                        <p:anim calcmode="lin" valueType="num">
                                          <p:cBhvr>
                                            <p:cTn id="110" dur="500" fill="hold"/>
                                            <p:tgtEl>
                                              <p:spTgt spid="43"/>
                                            </p:tgtEl>
                                            <p:attrNameLst>
                                              <p:attrName>style.rotation</p:attrName>
                                            </p:attrNameLst>
                                          </p:cBhvr>
                                          <p:tavLst>
                                            <p:tav tm="0">
                                              <p:val>
                                                <p:fltVal val="360"/>
                                              </p:val>
                                            </p:tav>
                                            <p:tav tm="100000">
                                              <p:val>
                                                <p:fltVal val="0"/>
                                              </p:val>
                                            </p:tav>
                                          </p:tavLst>
                                        </p:anim>
                                        <p:animEffect transition="in" filter="fade">
                                          <p:cBhvr>
                                            <p:cTn id="111" dur="500"/>
                                            <p:tgtEl>
                                              <p:spTgt spid="43"/>
                                            </p:tgtEl>
                                          </p:cBhvr>
                                        </p:animEffect>
                                      </p:childTnLst>
                                    </p:cTn>
                                  </p:par>
                                </p:childTnLst>
                              </p:cTn>
                            </p:par>
                            <p:par>
                              <p:cTn id="112" fill="hold">
                                <p:stCondLst>
                                  <p:cond delay="2000"/>
                                </p:stCondLst>
                                <p:childTnLst>
                                  <p:par>
                                    <p:cTn id="113" presetID="49" presetClass="entr" presetSubtype="0" decel="100000" fill="hold" nodeType="afterEffect">
                                      <p:stCondLst>
                                        <p:cond delay="0"/>
                                      </p:stCondLst>
                                      <p:childTnLst>
                                        <p:set>
                                          <p:cBhvr>
                                            <p:cTn id="114" dur="1" fill="hold">
                                              <p:stCondLst>
                                                <p:cond delay="0"/>
                                              </p:stCondLst>
                                            </p:cTn>
                                            <p:tgtEl>
                                              <p:spTgt spid="54"/>
                                            </p:tgtEl>
                                            <p:attrNameLst>
                                              <p:attrName>style.visibility</p:attrName>
                                            </p:attrNameLst>
                                          </p:cBhvr>
                                          <p:to>
                                            <p:strVal val="visible"/>
                                          </p:to>
                                        </p:set>
                                        <p:anim calcmode="lin" valueType="num">
                                          <p:cBhvr>
                                            <p:cTn id="115" dur="500" fill="hold"/>
                                            <p:tgtEl>
                                              <p:spTgt spid="54"/>
                                            </p:tgtEl>
                                            <p:attrNameLst>
                                              <p:attrName>ppt_w</p:attrName>
                                            </p:attrNameLst>
                                          </p:cBhvr>
                                          <p:tavLst>
                                            <p:tav tm="0">
                                              <p:val>
                                                <p:fltVal val="0"/>
                                              </p:val>
                                            </p:tav>
                                            <p:tav tm="100000">
                                              <p:val>
                                                <p:strVal val="#ppt_w"/>
                                              </p:val>
                                            </p:tav>
                                          </p:tavLst>
                                        </p:anim>
                                        <p:anim calcmode="lin" valueType="num">
                                          <p:cBhvr>
                                            <p:cTn id="116" dur="500" fill="hold"/>
                                            <p:tgtEl>
                                              <p:spTgt spid="54"/>
                                            </p:tgtEl>
                                            <p:attrNameLst>
                                              <p:attrName>ppt_h</p:attrName>
                                            </p:attrNameLst>
                                          </p:cBhvr>
                                          <p:tavLst>
                                            <p:tav tm="0">
                                              <p:val>
                                                <p:fltVal val="0"/>
                                              </p:val>
                                            </p:tav>
                                            <p:tav tm="100000">
                                              <p:val>
                                                <p:strVal val="#ppt_h"/>
                                              </p:val>
                                            </p:tav>
                                          </p:tavLst>
                                        </p:anim>
                                        <p:anim calcmode="lin" valueType="num">
                                          <p:cBhvr>
                                            <p:cTn id="117" dur="500" fill="hold"/>
                                            <p:tgtEl>
                                              <p:spTgt spid="54"/>
                                            </p:tgtEl>
                                            <p:attrNameLst>
                                              <p:attrName>style.rotation</p:attrName>
                                            </p:attrNameLst>
                                          </p:cBhvr>
                                          <p:tavLst>
                                            <p:tav tm="0">
                                              <p:val>
                                                <p:fltVal val="360"/>
                                              </p:val>
                                            </p:tav>
                                            <p:tav tm="100000">
                                              <p:val>
                                                <p:fltVal val="0"/>
                                              </p:val>
                                            </p:tav>
                                          </p:tavLst>
                                        </p:anim>
                                        <p:animEffect transition="in" filter="fade">
                                          <p:cBhvr>
                                            <p:cTn id="118" dur="500"/>
                                            <p:tgtEl>
                                              <p:spTgt spid="54"/>
                                            </p:tgtEl>
                                          </p:cBhvr>
                                        </p:animEffect>
                                      </p:childTnLst>
                                    </p:cTn>
                                  </p:par>
                                </p:childTnLst>
                              </p:cTn>
                            </p:par>
                          </p:childTnLst>
                        </p:cTn>
                      </p:par>
                      <p:par>
                        <p:cTn id="119" fill="hold">
                          <p:stCondLst>
                            <p:cond delay="indefinite"/>
                          </p:stCondLst>
                          <p:childTnLst>
                            <p:par>
                              <p:cTn id="120" fill="hold">
                                <p:stCondLst>
                                  <p:cond delay="0"/>
                                </p:stCondLst>
                                <p:childTnLst>
                                  <p:par>
                                    <p:cTn id="121" presetID="63" presetClass="path" presetSubtype="0" accel="50000" fill="hold" nodeType="clickEffect">
                                      <p:stCondLst>
                                        <p:cond delay="0"/>
                                      </p:stCondLst>
                                      <p:childTnLst>
                                        <p:animMotion origin="layout" path="M -0.23594 0.17006 L 0.23525 0.17006 " pathEditMode="relative" rAng="0" ptsTypes="AA">
                                          <p:cBhvr>
                                            <p:cTn id="122" dur="500" fill="hold"/>
                                            <p:tgtEl>
                                              <p:spTgt spid="18"/>
                                            </p:tgtEl>
                                            <p:attrNameLst>
                                              <p:attrName>ppt_x</p:attrName>
                                              <p:attrName>ppt_y</p:attrName>
                                            </p:attrNameLst>
                                          </p:cBhvr>
                                          <p:rCtr x="23559" y="0"/>
                                        </p:animMotion>
                                      </p:childTnLst>
                                    </p:cTn>
                                  </p:par>
                                  <p:par>
                                    <p:cTn id="123" presetID="63" presetClass="path" presetSubtype="0" accel="50000" fill="hold" nodeType="withEffect">
                                      <p:stCondLst>
                                        <p:cond delay="0"/>
                                      </p:stCondLst>
                                      <p:childTnLst>
                                        <p:animMotion origin="layout" path="M -0.20729 0.52686 L 0.29097 0.52686 " pathEditMode="relative" rAng="0" ptsTypes="AA">
                                          <p:cBhvr>
                                            <p:cTn id="124" dur="500" fill="hold"/>
                                            <p:tgtEl>
                                              <p:spTgt spid="28"/>
                                            </p:tgtEl>
                                            <p:attrNameLst>
                                              <p:attrName>ppt_x</p:attrName>
                                              <p:attrName>ppt_y</p:attrName>
                                            </p:attrNameLst>
                                          </p:cBhvr>
                                          <p:rCtr x="24913" y="0"/>
                                        </p:animMotion>
                                      </p:childTnLst>
                                    </p:cTn>
                                  </p:par>
                                  <p:par>
                                    <p:cTn id="125" presetID="63" presetClass="path" presetSubtype="0" accel="50000" fill="hold" grpId="3" nodeType="withEffect">
                                      <p:stCondLst>
                                        <p:cond delay="0"/>
                                      </p:stCondLst>
                                      <p:childTnLst>
                                        <p:animMotion origin="layout" path="M -0.27674 0.51266 L 0.22292 0.51266 " pathEditMode="relative" rAng="0" ptsTypes="AA">
                                          <p:cBhvr>
                                            <p:cTn id="126" dur="500" fill="hold"/>
                                            <p:tgtEl>
                                              <p:spTgt spid="25"/>
                                            </p:tgtEl>
                                            <p:attrNameLst>
                                              <p:attrName>ppt_x</p:attrName>
                                              <p:attrName>ppt_y</p:attrName>
                                            </p:attrNameLst>
                                          </p:cBhvr>
                                          <p:rCtr x="24983" y="0"/>
                                        </p:animMotion>
                                      </p:childTnLst>
                                    </p:cTn>
                                  </p:par>
                                  <p:par>
                                    <p:cTn id="127" presetID="47" presetClass="exit" presetSubtype="0" fill="hold" nodeType="withEffect">
                                      <p:stCondLst>
                                        <p:cond delay="0"/>
                                      </p:stCondLst>
                                      <p:childTnLst>
                                        <p:animEffect transition="out" filter="fade">
                                          <p:cBhvr>
                                            <p:cTn id="128" dur="300"/>
                                            <p:tgtEl>
                                              <p:spTgt spid="38"/>
                                            </p:tgtEl>
                                          </p:cBhvr>
                                        </p:animEffect>
                                        <p:anim calcmode="lin" valueType="num">
                                          <p:cBhvr>
                                            <p:cTn id="129" dur="300"/>
                                            <p:tgtEl>
                                              <p:spTgt spid="38"/>
                                            </p:tgtEl>
                                            <p:attrNameLst>
                                              <p:attrName>ppt_x</p:attrName>
                                            </p:attrNameLst>
                                          </p:cBhvr>
                                          <p:tavLst>
                                            <p:tav tm="0">
                                              <p:val>
                                                <p:strVal val="ppt_x"/>
                                              </p:val>
                                            </p:tav>
                                            <p:tav tm="100000">
                                              <p:val>
                                                <p:strVal val="ppt_x"/>
                                              </p:val>
                                            </p:tav>
                                          </p:tavLst>
                                        </p:anim>
                                        <p:anim calcmode="lin" valueType="num">
                                          <p:cBhvr>
                                            <p:cTn id="130" dur="300"/>
                                            <p:tgtEl>
                                              <p:spTgt spid="38"/>
                                            </p:tgtEl>
                                            <p:attrNameLst>
                                              <p:attrName>ppt_y</p:attrName>
                                            </p:attrNameLst>
                                          </p:cBhvr>
                                          <p:tavLst>
                                            <p:tav tm="0">
                                              <p:val>
                                                <p:strVal val="ppt_y"/>
                                              </p:val>
                                            </p:tav>
                                            <p:tav tm="100000">
                                              <p:val>
                                                <p:strVal val="ppt_y-.1"/>
                                              </p:val>
                                            </p:tav>
                                          </p:tavLst>
                                        </p:anim>
                                        <p:set>
                                          <p:cBhvr>
                                            <p:cTn id="131" dur="1" fill="hold">
                                              <p:stCondLst>
                                                <p:cond delay="299"/>
                                              </p:stCondLst>
                                            </p:cTn>
                                            <p:tgtEl>
                                              <p:spTgt spid="38"/>
                                            </p:tgtEl>
                                            <p:attrNameLst>
                                              <p:attrName>style.visibility</p:attrName>
                                            </p:attrNameLst>
                                          </p:cBhvr>
                                          <p:to>
                                            <p:strVal val="hidden"/>
                                          </p:to>
                                        </p:set>
                                      </p:childTnLst>
                                    </p:cTn>
                                  </p:par>
                                  <p:par>
                                    <p:cTn id="132" presetID="47" presetClass="exit" presetSubtype="0" fill="hold" nodeType="withEffect">
                                      <p:stCondLst>
                                        <p:cond delay="0"/>
                                      </p:stCondLst>
                                      <p:childTnLst>
                                        <p:animEffect transition="out" filter="fade">
                                          <p:cBhvr>
                                            <p:cTn id="133" dur="300"/>
                                            <p:tgtEl>
                                              <p:spTgt spid="48"/>
                                            </p:tgtEl>
                                          </p:cBhvr>
                                        </p:animEffect>
                                        <p:anim calcmode="lin" valueType="num">
                                          <p:cBhvr>
                                            <p:cTn id="134" dur="300"/>
                                            <p:tgtEl>
                                              <p:spTgt spid="48"/>
                                            </p:tgtEl>
                                            <p:attrNameLst>
                                              <p:attrName>ppt_x</p:attrName>
                                            </p:attrNameLst>
                                          </p:cBhvr>
                                          <p:tavLst>
                                            <p:tav tm="0">
                                              <p:val>
                                                <p:strVal val="ppt_x"/>
                                              </p:val>
                                            </p:tav>
                                            <p:tav tm="100000">
                                              <p:val>
                                                <p:strVal val="ppt_x"/>
                                              </p:val>
                                            </p:tav>
                                          </p:tavLst>
                                        </p:anim>
                                        <p:anim calcmode="lin" valueType="num">
                                          <p:cBhvr>
                                            <p:cTn id="135" dur="300"/>
                                            <p:tgtEl>
                                              <p:spTgt spid="48"/>
                                            </p:tgtEl>
                                            <p:attrNameLst>
                                              <p:attrName>ppt_y</p:attrName>
                                            </p:attrNameLst>
                                          </p:cBhvr>
                                          <p:tavLst>
                                            <p:tav tm="0">
                                              <p:val>
                                                <p:strVal val="ppt_y"/>
                                              </p:val>
                                            </p:tav>
                                            <p:tav tm="100000">
                                              <p:val>
                                                <p:strVal val="ppt_y-.1"/>
                                              </p:val>
                                            </p:tav>
                                          </p:tavLst>
                                        </p:anim>
                                        <p:set>
                                          <p:cBhvr>
                                            <p:cTn id="136" dur="1" fill="hold">
                                              <p:stCondLst>
                                                <p:cond delay="299"/>
                                              </p:stCondLst>
                                            </p:cTn>
                                            <p:tgtEl>
                                              <p:spTgt spid="48"/>
                                            </p:tgtEl>
                                            <p:attrNameLst>
                                              <p:attrName>style.visibility</p:attrName>
                                            </p:attrNameLst>
                                          </p:cBhvr>
                                          <p:to>
                                            <p:strVal val="hidden"/>
                                          </p:to>
                                        </p:set>
                                      </p:childTnLst>
                                    </p:cTn>
                                  </p:par>
                                  <p:par>
                                    <p:cTn id="137" presetID="47" presetClass="exit" presetSubtype="0" fill="hold" nodeType="withEffect">
                                      <p:stCondLst>
                                        <p:cond delay="0"/>
                                      </p:stCondLst>
                                      <p:childTnLst>
                                        <p:animEffect transition="out" filter="fade">
                                          <p:cBhvr>
                                            <p:cTn id="138" dur="300"/>
                                            <p:tgtEl>
                                              <p:spTgt spid="43"/>
                                            </p:tgtEl>
                                          </p:cBhvr>
                                        </p:animEffect>
                                        <p:anim calcmode="lin" valueType="num">
                                          <p:cBhvr>
                                            <p:cTn id="139" dur="300"/>
                                            <p:tgtEl>
                                              <p:spTgt spid="43"/>
                                            </p:tgtEl>
                                            <p:attrNameLst>
                                              <p:attrName>ppt_x</p:attrName>
                                            </p:attrNameLst>
                                          </p:cBhvr>
                                          <p:tavLst>
                                            <p:tav tm="0">
                                              <p:val>
                                                <p:strVal val="ppt_x"/>
                                              </p:val>
                                            </p:tav>
                                            <p:tav tm="100000">
                                              <p:val>
                                                <p:strVal val="ppt_x"/>
                                              </p:val>
                                            </p:tav>
                                          </p:tavLst>
                                        </p:anim>
                                        <p:anim calcmode="lin" valueType="num">
                                          <p:cBhvr>
                                            <p:cTn id="140" dur="300"/>
                                            <p:tgtEl>
                                              <p:spTgt spid="43"/>
                                            </p:tgtEl>
                                            <p:attrNameLst>
                                              <p:attrName>ppt_y</p:attrName>
                                            </p:attrNameLst>
                                          </p:cBhvr>
                                          <p:tavLst>
                                            <p:tav tm="0">
                                              <p:val>
                                                <p:strVal val="ppt_y"/>
                                              </p:val>
                                            </p:tav>
                                            <p:tav tm="100000">
                                              <p:val>
                                                <p:strVal val="ppt_y-.1"/>
                                              </p:val>
                                            </p:tav>
                                          </p:tavLst>
                                        </p:anim>
                                        <p:set>
                                          <p:cBhvr>
                                            <p:cTn id="141" dur="1" fill="hold">
                                              <p:stCondLst>
                                                <p:cond delay="299"/>
                                              </p:stCondLst>
                                            </p:cTn>
                                            <p:tgtEl>
                                              <p:spTgt spid="43"/>
                                            </p:tgtEl>
                                            <p:attrNameLst>
                                              <p:attrName>style.visibility</p:attrName>
                                            </p:attrNameLst>
                                          </p:cBhvr>
                                          <p:to>
                                            <p:strVal val="hidden"/>
                                          </p:to>
                                        </p:set>
                                      </p:childTnLst>
                                    </p:cTn>
                                  </p:par>
                                  <p:par>
                                    <p:cTn id="142" presetID="47" presetClass="exit" presetSubtype="0" fill="hold" nodeType="withEffect">
                                      <p:stCondLst>
                                        <p:cond delay="0"/>
                                      </p:stCondLst>
                                      <p:childTnLst>
                                        <p:animEffect transition="out" filter="fade">
                                          <p:cBhvr>
                                            <p:cTn id="143" dur="300"/>
                                            <p:tgtEl>
                                              <p:spTgt spid="54"/>
                                            </p:tgtEl>
                                          </p:cBhvr>
                                        </p:animEffect>
                                        <p:anim calcmode="lin" valueType="num">
                                          <p:cBhvr>
                                            <p:cTn id="144" dur="300"/>
                                            <p:tgtEl>
                                              <p:spTgt spid="54"/>
                                            </p:tgtEl>
                                            <p:attrNameLst>
                                              <p:attrName>ppt_x</p:attrName>
                                            </p:attrNameLst>
                                          </p:cBhvr>
                                          <p:tavLst>
                                            <p:tav tm="0">
                                              <p:val>
                                                <p:strVal val="ppt_x"/>
                                              </p:val>
                                            </p:tav>
                                            <p:tav tm="100000">
                                              <p:val>
                                                <p:strVal val="ppt_x"/>
                                              </p:val>
                                            </p:tav>
                                          </p:tavLst>
                                        </p:anim>
                                        <p:anim calcmode="lin" valueType="num">
                                          <p:cBhvr>
                                            <p:cTn id="145" dur="300"/>
                                            <p:tgtEl>
                                              <p:spTgt spid="54"/>
                                            </p:tgtEl>
                                            <p:attrNameLst>
                                              <p:attrName>ppt_y</p:attrName>
                                            </p:attrNameLst>
                                          </p:cBhvr>
                                          <p:tavLst>
                                            <p:tav tm="0">
                                              <p:val>
                                                <p:strVal val="ppt_y"/>
                                              </p:val>
                                            </p:tav>
                                            <p:tav tm="100000">
                                              <p:val>
                                                <p:strVal val="ppt_y-.1"/>
                                              </p:val>
                                            </p:tav>
                                          </p:tavLst>
                                        </p:anim>
                                        <p:set>
                                          <p:cBhvr>
                                            <p:cTn id="146" dur="1" fill="hold">
                                              <p:stCondLst>
                                                <p:cond delay="299"/>
                                              </p:stCondLst>
                                            </p:cTn>
                                            <p:tgtEl>
                                              <p:spTgt spid="54"/>
                                            </p:tgtEl>
                                            <p:attrNameLst>
                                              <p:attrName>style.visibility</p:attrName>
                                            </p:attrNameLst>
                                          </p:cBhvr>
                                          <p:to>
                                            <p:strVal val="hidden"/>
                                          </p:to>
                                        </p:set>
                                      </p:childTnLst>
                                    </p:cTn>
                                  </p:par>
                                </p:childTnLst>
                              </p:cTn>
                            </p:par>
                            <p:par>
                              <p:cTn id="147" fill="hold">
                                <p:stCondLst>
                                  <p:cond delay="500"/>
                                </p:stCondLst>
                                <p:childTnLst>
                                  <p:par>
                                    <p:cTn id="148" presetID="22" presetClass="entr" presetSubtype="8" fill="hold" grpId="0" nodeType="afterEffect">
                                      <p:stCondLst>
                                        <p:cond delay="0"/>
                                      </p:stCondLst>
                                      <p:childTnLst>
                                        <p:set>
                                          <p:cBhvr>
                                            <p:cTn id="149" dur="1" fill="hold">
                                              <p:stCondLst>
                                                <p:cond delay="0"/>
                                              </p:stCondLst>
                                            </p:cTn>
                                            <p:tgtEl>
                                              <p:spTgt spid="35"/>
                                            </p:tgtEl>
                                            <p:attrNameLst>
                                              <p:attrName>style.visibility</p:attrName>
                                            </p:attrNameLst>
                                          </p:cBhvr>
                                          <p:to>
                                            <p:strVal val="visible"/>
                                          </p:to>
                                        </p:set>
                                        <p:animEffect transition="in" filter="wipe(left)">
                                          <p:cBhvr>
                                            <p:cTn id="150" dur="2100"/>
                                            <p:tgtEl>
                                              <p:spTgt spid="35"/>
                                            </p:tgtEl>
                                          </p:cBhvr>
                                        </p:animEffect>
                                      </p:childTnLst>
                                    </p:cTn>
                                  </p:par>
                                  <p:par>
                                    <p:cTn id="151" presetID="1" presetClass="entr" presetSubtype="0" fill="hold" nodeType="withEffect">
                                      <p:stCondLst>
                                        <p:cond delay="0"/>
                                      </p:stCondLst>
                                      <p:childTnLst>
                                        <p:set>
                                          <p:cBhvr>
                                            <p:cTn id="152" dur="1" fill="hold">
                                              <p:stCondLst>
                                                <p:cond delay="0"/>
                                              </p:stCondLst>
                                            </p:cTn>
                                            <p:tgtEl>
                                              <p:spTgt spid="2"/>
                                            </p:tgtEl>
                                            <p:attrNameLst>
                                              <p:attrName>style.visibility</p:attrName>
                                            </p:attrNameLst>
                                          </p:cBhvr>
                                          <p:to>
                                            <p:strVal val="visible"/>
                                          </p:to>
                                        </p:set>
                                      </p:childTnLst>
                                    </p:cTn>
                                  </p:par>
                                  <p:par>
                                    <p:cTn id="153" presetID="38" presetClass="path" presetSubtype="0" fill="hold" nodeType="withEffect">
                                      <p:stCondLst>
                                        <p:cond delay="0"/>
                                      </p:stCondLst>
                                      <p:childTnLst>
                                        <p:animMotion origin="layout" path="M -0.63889 0.19753 C -0.63437 0.19506 -0.62083 0.17593 -0.60989 0.17068 C -0.5993 0.16667 -0.59375 0.16019 -0.57656 0.16235 C -0.55955 0.1642 -0.53055 0.17778 -0.50798 0.18426 C -0.48576 0.19105 -0.46476 0.19815 -0.44288 0.20155 C -0.42743 0.20124 -0.41441 0.20957 -0.37639 0.19167 C -0.34878 0.16883 -0.28976 0.12624 -0.26823 0.08766 C -0.24739 0.04908 -0.24618 0.05432 -0.22899 0.02747 C -0.17795 -0.05092 -0.07656 -0.05123 -1.66667E-6 -3.20988E-6 " pathEditMode="relative" rAng="0" ptsTypes="AAAAAAAAA">
                                          <p:cBhvr>
                                            <p:cTn id="154" dur="1800" fill="hold"/>
                                            <p:tgtEl>
                                              <p:spTgt spid="2"/>
                                            </p:tgtEl>
                                            <p:attrNameLst>
                                              <p:attrName>ppt_x</p:attrName>
                                              <p:attrName>ppt_y</p:attrName>
                                            </p:attrNameLst>
                                          </p:cBhvr>
                                          <p:rCtr x="31944" y="-11389"/>
                                        </p:animMotion>
                                      </p:childTnLst>
                                    </p:cTn>
                                  </p:par>
                                </p:childTnLst>
                              </p:cTn>
                            </p:par>
                            <p:par>
                              <p:cTn id="155" fill="hold">
                                <p:stCondLst>
                                  <p:cond delay="2600"/>
                                </p:stCondLst>
                                <p:childTnLst>
                                  <p:par>
                                    <p:cTn id="156" presetID="1" presetClass="entr" presetSubtype="0" fill="hold" grpId="0" nodeType="afterEffect">
                                      <p:stCondLst>
                                        <p:cond delay="0"/>
                                      </p:stCondLst>
                                      <p:childTnLst>
                                        <p:set>
                                          <p:cBhvr>
                                            <p:cTn id="157" dur="1" fill="hold">
                                              <p:stCondLst>
                                                <p:cond delay="0"/>
                                              </p:stCondLst>
                                            </p:cTn>
                                            <p:tgtEl>
                                              <p:spTgt spid="67"/>
                                            </p:tgtEl>
                                            <p:attrNameLst>
                                              <p:attrName>style.visibility</p:attrName>
                                            </p:attrNameLst>
                                          </p:cBhvr>
                                          <p:to>
                                            <p:strVal val="visible"/>
                                          </p:to>
                                        </p:set>
                                      </p:childTnLst>
                                    </p:cTn>
                                  </p:par>
                                  <p:par>
                                    <p:cTn id="158" presetID="1" presetClass="entr" presetSubtype="0" fill="hold" grpId="0" nodeType="withEffect">
                                      <p:stCondLst>
                                        <p:cond delay="0"/>
                                      </p:stCondLst>
                                      <p:childTnLst>
                                        <p:set>
                                          <p:cBhvr>
                                            <p:cTn id="159" dur="1" fill="hold">
                                              <p:stCondLst>
                                                <p:cond delay="0"/>
                                              </p:stCondLst>
                                            </p:cTn>
                                            <p:tgtEl>
                                              <p:spTgt spid="71"/>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68"/>
                                            </p:tgtEl>
                                            <p:attrNameLst>
                                              <p:attrName>style.visibility</p:attrName>
                                            </p:attrNameLst>
                                          </p:cBhvr>
                                          <p:to>
                                            <p:strVal val="visible"/>
                                          </p:to>
                                        </p:set>
                                      </p:childTnLst>
                                    </p:cTn>
                                  </p:par>
                                  <p:par>
                                    <p:cTn id="162" presetID="1" presetClass="entr" presetSubtype="0" fill="hold" grpId="0" nodeType="withEffect">
                                      <p:stCondLst>
                                        <p:cond delay="0"/>
                                      </p:stCondLst>
                                      <p:childTnLst>
                                        <p:set>
                                          <p:cBhvr>
                                            <p:cTn id="163" dur="1" fill="hold">
                                              <p:stCondLst>
                                                <p:cond delay="0"/>
                                              </p:stCondLst>
                                            </p:cTn>
                                            <p:tgtEl>
                                              <p:spTgt spid="72"/>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76"/>
                                            </p:tgtEl>
                                            <p:attrNameLst>
                                              <p:attrName>style.visibility</p:attrName>
                                            </p:attrNameLst>
                                          </p:cBhvr>
                                          <p:to>
                                            <p:strVal val="visible"/>
                                          </p:to>
                                        </p:set>
                                      </p:childTnLst>
                                    </p:cTn>
                                  </p:par>
                                </p:childTnLst>
                              </p:cTn>
                            </p:par>
                            <p:par>
                              <p:cTn id="166" fill="hold">
                                <p:stCondLst>
                                  <p:cond delay="2600"/>
                                </p:stCondLst>
                                <p:childTnLst>
                                  <p:par>
                                    <p:cTn id="167" presetID="35" presetClass="emph" presetSubtype="0" repeatCount="2000" fill="hold" grpId="1" nodeType="afterEffect">
                                      <p:stCondLst>
                                        <p:cond delay="0"/>
                                      </p:stCondLst>
                                      <p:childTnLst>
                                        <p:anim calcmode="discrete" valueType="str">
                                          <p:cBhvr>
                                            <p:cTn id="168" dur="500" fill="hold"/>
                                            <p:tgtEl>
                                              <p:spTgt spid="67"/>
                                            </p:tgtEl>
                                            <p:attrNameLst>
                                              <p:attrName>style.visibility</p:attrName>
                                            </p:attrNameLst>
                                          </p:cBhvr>
                                          <p:tavLst>
                                            <p:tav tm="0">
                                              <p:val>
                                                <p:strVal val="hidden"/>
                                              </p:val>
                                            </p:tav>
                                            <p:tav tm="50000">
                                              <p:val>
                                                <p:strVal val="visible"/>
                                              </p:val>
                                            </p:tav>
                                          </p:tavLst>
                                        </p:anim>
                                      </p:childTnLst>
                                    </p:cTn>
                                  </p:par>
                                  <p:par>
                                    <p:cTn id="169" presetID="35" presetClass="emph" presetSubtype="0" repeatCount="2000" fill="hold" grpId="1" nodeType="withEffect">
                                      <p:stCondLst>
                                        <p:cond delay="0"/>
                                      </p:stCondLst>
                                      <p:childTnLst>
                                        <p:anim calcmode="discrete" valueType="str">
                                          <p:cBhvr>
                                            <p:cTn id="170" dur="500" fill="hold"/>
                                            <p:tgtEl>
                                              <p:spTgt spid="71"/>
                                            </p:tgtEl>
                                            <p:attrNameLst>
                                              <p:attrName>style.visibility</p:attrName>
                                            </p:attrNameLst>
                                          </p:cBhvr>
                                          <p:tavLst>
                                            <p:tav tm="0">
                                              <p:val>
                                                <p:strVal val="hidden"/>
                                              </p:val>
                                            </p:tav>
                                            <p:tav tm="50000">
                                              <p:val>
                                                <p:strVal val="visible"/>
                                              </p:val>
                                            </p:tav>
                                          </p:tavLst>
                                        </p:anim>
                                      </p:childTnLst>
                                    </p:cTn>
                                  </p:par>
                                  <p:par>
                                    <p:cTn id="171" presetID="35" presetClass="emph" presetSubtype="0" repeatCount="2000" fill="hold" grpId="1" nodeType="withEffect">
                                      <p:stCondLst>
                                        <p:cond delay="0"/>
                                      </p:stCondLst>
                                      <p:childTnLst>
                                        <p:anim calcmode="discrete" valueType="str">
                                          <p:cBhvr>
                                            <p:cTn id="172" dur="500" fill="hold"/>
                                            <p:tgtEl>
                                              <p:spTgt spid="68"/>
                                            </p:tgtEl>
                                            <p:attrNameLst>
                                              <p:attrName>style.visibility</p:attrName>
                                            </p:attrNameLst>
                                          </p:cBhvr>
                                          <p:tavLst>
                                            <p:tav tm="0">
                                              <p:val>
                                                <p:strVal val="hidden"/>
                                              </p:val>
                                            </p:tav>
                                            <p:tav tm="50000">
                                              <p:val>
                                                <p:strVal val="visible"/>
                                              </p:val>
                                            </p:tav>
                                          </p:tavLst>
                                        </p:anim>
                                      </p:childTnLst>
                                    </p:cTn>
                                  </p:par>
                                  <p:par>
                                    <p:cTn id="173" presetID="35" presetClass="emph" presetSubtype="0" repeatCount="2000" fill="hold" grpId="1" nodeType="withEffect">
                                      <p:stCondLst>
                                        <p:cond delay="0"/>
                                      </p:stCondLst>
                                      <p:childTnLst>
                                        <p:anim calcmode="discrete" valueType="str">
                                          <p:cBhvr>
                                            <p:cTn id="174" dur="500" fill="hold"/>
                                            <p:tgtEl>
                                              <p:spTgt spid="72"/>
                                            </p:tgtEl>
                                            <p:attrNameLst>
                                              <p:attrName>style.visibility</p:attrName>
                                            </p:attrNameLst>
                                          </p:cBhvr>
                                          <p:tavLst>
                                            <p:tav tm="0">
                                              <p:val>
                                                <p:strVal val="hidden"/>
                                              </p:val>
                                            </p:tav>
                                            <p:tav tm="50000">
                                              <p:val>
                                                <p:strVal val="visible"/>
                                              </p:val>
                                            </p:tav>
                                          </p:tavLst>
                                        </p:anim>
                                      </p:childTnLst>
                                    </p:cTn>
                                  </p:par>
                                  <p:par>
                                    <p:cTn id="175" presetID="35" presetClass="emph" presetSubtype="0" repeatCount="2000" fill="hold" grpId="1" nodeType="withEffect">
                                      <p:stCondLst>
                                        <p:cond delay="0"/>
                                      </p:stCondLst>
                                      <p:childTnLst>
                                        <p:anim calcmode="discrete" valueType="str">
                                          <p:cBhvr>
                                            <p:cTn id="176" dur="500" fill="hold"/>
                                            <p:tgtEl>
                                              <p:spTgt spid="76"/>
                                            </p:tgtEl>
                                            <p:attrNameLst>
                                              <p:attrName>style.visibility</p:attrName>
                                            </p:attrNameLst>
                                          </p:cBhvr>
                                          <p:tavLst>
                                            <p:tav tm="0">
                                              <p:val>
                                                <p:strVal val="hidden"/>
                                              </p:val>
                                            </p:tav>
                                            <p:tav tm="50000">
                                              <p:val>
                                                <p:strVal val="visible"/>
                                              </p:val>
                                            </p:tav>
                                          </p:tavLst>
                                        </p:anim>
                                      </p:childTnLst>
                                    </p:cTn>
                                  </p:par>
                                </p:childTnLst>
                              </p:cTn>
                            </p:par>
                            <p:par>
                              <p:cTn id="177" fill="hold">
                                <p:stCondLst>
                                  <p:cond delay="3600"/>
                                </p:stCondLst>
                                <p:childTnLst>
                                  <p:par>
                                    <p:cTn id="178" presetID="22" presetClass="entr" presetSubtype="4" fill="hold" grpId="0" nodeType="afterEffect">
                                      <p:stCondLst>
                                        <p:cond delay="0"/>
                                      </p:stCondLst>
                                      <p:childTnLst>
                                        <p:set>
                                          <p:cBhvr>
                                            <p:cTn id="179" dur="1" fill="hold">
                                              <p:stCondLst>
                                                <p:cond delay="0"/>
                                              </p:stCondLst>
                                            </p:cTn>
                                            <p:tgtEl>
                                              <p:spTgt spid="36"/>
                                            </p:tgtEl>
                                            <p:attrNameLst>
                                              <p:attrName>style.visibility</p:attrName>
                                            </p:attrNameLst>
                                          </p:cBhvr>
                                          <p:to>
                                            <p:strVal val="visible"/>
                                          </p:to>
                                        </p:set>
                                        <p:animEffect transition="in" filter="wipe(down)">
                                          <p:cBhvr>
                                            <p:cTn id="180" dur="500"/>
                                            <p:tgtEl>
                                              <p:spTgt spid="36"/>
                                            </p:tgtEl>
                                          </p:cBhvr>
                                        </p:animEffect>
                                      </p:childTnLst>
                                    </p:cTn>
                                  </p:par>
                                  <p:par>
                                    <p:cTn id="181" presetID="22" presetClass="entr" presetSubtype="1" fill="hold" grpId="0" nodeType="withEffect">
                                      <p:stCondLst>
                                        <p:cond delay="0"/>
                                      </p:stCondLst>
                                      <p:childTnLst>
                                        <p:set>
                                          <p:cBhvr>
                                            <p:cTn id="182" dur="1" fill="hold">
                                              <p:stCondLst>
                                                <p:cond delay="0"/>
                                              </p:stCondLst>
                                            </p:cTn>
                                            <p:tgtEl>
                                              <p:spTgt spid="69"/>
                                            </p:tgtEl>
                                            <p:attrNameLst>
                                              <p:attrName>style.visibility</p:attrName>
                                            </p:attrNameLst>
                                          </p:cBhvr>
                                          <p:to>
                                            <p:strVal val="visible"/>
                                          </p:to>
                                        </p:set>
                                        <p:animEffect transition="in" filter="wipe(up)">
                                          <p:cBhvr>
                                            <p:cTn id="183" dur="500"/>
                                            <p:tgtEl>
                                              <p:spTgt spid="69"/>
                                            </p:tgtEl>
                                          </p:cBhvr>
                                        </p:animEffect>
                                      </p:childTnLst>
                                    </p:cTn>
                                  </p:par>
                                  <p:par>
                                    <p:cTn id="184" presetID="22" presetClass="entr" presetSubtype="4" fill="hold" grpId="0" nodeType="withEffect">
                                      <p:stCondLst>
                                        <p:cond delay="0"/>
                                      </p:stCondLst>
                                      <p:childTnLst>
                                        <p:set>
                                          <p:cBhvr>
                                            <p:cTn id="185" dur="1" fill="hold">
                                              <p:stCondLst>
                                                <p:cond delay="0"/>
                                              </p:stCondLst>
                                            </p:cTn>
                                            <p:tgtEl>
                                              <p:spTgt spid="60"/>
                                            </p:tgtEl>
                                            <p:attrNameLst>
                                              <p:attrName>style.visibility</p:attrName>
                                            </p:attrNameLst>
                                          </p:cBhvr>
                                          <p:to>
                                            <p:strVal val="visible"/>
                                          </p:to>
                                        </p:set>
                                        <p:animEffect transition="in" filter="wipe(down)">
                                          <p:cBhvr>
                                            <p:cTn id="186" dur="500"/>
                                            <p:tgtEl>
                                              <p:spTgt spid="60"/>
                                            </p:tgtEl>
                                          </p:cBhvr>
                                        </p:animEffect>
                                      </p:childTnLst>
                                    </p:cTn>
                                  </p:par>
                                  <p:par>
                                    <p:cTn id="187" presetID="22" presetClass="entr" presetSubtype="1" fill="hold" grpId="0" nodeType="withEffect">
                                      <p:stCondLst>
                                        <p:cond delay="0"/>
                                      </p:stCondLst>
                                      <p:childTnLst>
                                        <p:set>
                                          <p:cBhvr>
                                            <p:cTn id="188" dur="1" fill="hold">
                                              <p:stCondLst>
                                                <p:cond delay="0"/>
                                              </p:stCondLst>
                                            </p:cTn>
                                            <p:tgtEl>
                                              <p:spTgt spid="37"/>
                                            </p:tgtEl>
                                            <p:attrNameLst>
                                              <p:attrName>style.visibility</p:attrName>
                                            </p:attrNameLst>
                                          </p:cBhvr>
                                          <p:to>
                                            <p:strVal val="visible"/>
                                          </p:to>
                                        </p:set>
                                        <p:animEffect transition="in" filter="wipe(up)">
                                          <p:cBhvr>
                                            <p:cTn id="189" dur="500"/>
                                            <p:tgtEl>
                                              <p:spTgt spid="37"/>
                                            </p:tgtEl>
                                          </p:cBhvr>
                                        </p:animEffect>
                                      </p:childTnLst>
                                    </p:cTn>
                                  </p:par>
                                  <p:par>
                                    <p:cTn id="190" presetID="22" presetClass="entr" presetSubtype="4" fill="hold" grpId="0" nodeType="withEffect">
                                      <p:stCondLst>
                                        <p:cond delay="0"/>
                                      </p:stCondLst>
                                      <p:childTnLst>
                                        <p:set>
                                          <p:cBhvr>
                                            <p:cTn id="191" dur="1" fill="hold">
                                              <p:stCondLst>
                                                <p:cond delay="0"/>
                                              </p:stCondLst>
                                            </p:cTn>
                                            <p:tgtEl>
                                              <p:spTgt spid="75"/>
                                            </p:tgtEl>
                                            <p:attrNameLst>
                                              <p:attrName>style.visibility</p:attrName>
                                            </p:attrNameLst>
                                          </p:cBhvr>
                                          <p:to>
                                            <p:strVal val="visible"/>
                                          </p:to>
                                        </p:set>
                                        <p:animEffect transition="in" filter="wipe(down)">
                                          <p:cBhvr>
                                            <p:cTn id="192" dur="500"/>
                                            <p:tgtEl>
                                              <p:spTgt spid="75"/>
                                            </p:tgtEl>
                                          </p:cBhvr>
                                        </p:animEffect>
                                      </p:childTnLst>
                                    </p:cTn>
                                  </p:par>
                                </p:childTnLst>
                              </p:cTn>
                            </p:par>
                            <p:par>
                              <p:cTn id="193" fill="hold">
                                <p:stCondLst>
                                  <p:cond delay="4100"/>
                                </p:stCondLst>
                                <p:childTnLst>
                                  <p:par>
                                    <p:cTn id="194" presetID="10" presetClass="entr" presetSubtype="0" fill="hold" nodeType="afterEffect">
                                      <p:stCondLst>
                                        <p:cond delay="0"/>
                                      </p:stCondLst>
                                      <p:childTnLst>
                                        <p:set>
                                          <p:cBhvr>
                                            <p:cTn id="195" dur="1" fill="hold">
                                              <p:stCondLst>
                                                <p:cond delay="0"/>
                                              </p:stCondLst>
                                            </p:cTn>
                                            <p:tgtEl>
                                              <p:spTgt spid="4"/>
                                            </p:tgtEl>
                                            <p:attrNameLst>
                                              <p:attrName>style.visibility</p:attrName>
                                            </p:attrNameLst>
                                          </p:cBhvr>
                                          <p:to>
                                            <p:strVal val="visible"/>
                                          </p:to>
                                        </p:set>
                                        <p:animEffect transition="in" filter="fade">
                                          <p:cBhvr>
                                            <p:cTn id="196" dur="500"/>
                                            <p:tgtEl>
                                              <p:spTgt spid="4"/>
                                            </p:tgtEl>
                                          </p:cBhvr>
                                        </p:animEffec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500"/>
                                            <p:tgtEl>
                                              <p:spTgt spid="5"/>
                                            </p:tgtEl>
                                          </p:cBhvr>
                                        </p:animEffect>
                                      </p:childTnLst>
                                    </p:cTn>
                                  </p:par>
                                  <p:par>
                                    <p:cTn id="200" presetID="10" presetClass="entr" presetSubtype="0" fill="hold" nodeType="withEffect">
                                      <p:stCondLst>
                                        <p:cond delay="0"/>
                                      </p:stCondLst>
                                      <p:childTnLst>
                                        <p:set>
                                          <p:cBhvr>
                                            <p:cTn id="201" dur="1" fill="hold">
                                              <p:stCondLst>
                                                <p:cond delay="0"/>
                                              </p:stCondLst>
                                            </p:cTn>
                                            <p:tgtEl>
                                              <p:spTgt spid="65"/>
                                            </p:tgtEl>
                                            <p:attrNameLst>
                                              <p:attrName>style.visibility</p:attrName>
                                            </p:attrNameLst>
                                          </p:cBhvr>
                                          <p:to>
                                            <p:strVal val="visible"/>
                                          </p:to>
                                        </p:set>
                                        <p:animEffect transition="in" filter="fade">
                                          <p:cBhvr>
                                            <p:cTn id="202" dur="500"/>
                                            <p:tgtEl>
                                              <p:spTgt spid="65"/>
                                            </p:tgtEl>
                                          </p:cBhvr>
                                        </p:animEffect>
                                      </p:childTnLst>
                                    </p:cTn>
                                  </p:par>
                                  <p:par>
                                    <p:cTn id="203" presetID="10" presetClass="entr" presetSubtype="0" fill="hold" nodeType="withEffect">
                                      <p:stCondLst>
                                        <p:cond delay="0"/>
                                      </p:stCondLst>
                                      <p:childTnLst>
                                        <p:set>
                                          <p:cBhvr>
                                            <p:cTn id="204" dur="1" fill="hold">
                                              <p:stCondLst>
                                                <p:cond delay="0"/>
                                              </p:stCondLst>
                                            </p:cTn>
                                            <p:tgtEl>
                                              <p:spTgt spid="78"/>
                                            </p:tgtEl>
                                            <p:attrNameLst>
                                              <p:attrName>style.visibility</p:attrName>
                                            </p:attrNameLst>
                                          </p:cBhvr>
                                          <p:to>
                                            <p:strVal val="visible"/>
                                          </p:to>
                                        </p:set>
                                        <p:animEffect transition="in" filter="fade">
                                          <p:cBhvr>
                                            <p:cTn id="205" dur="500"/>
                                            <p:tgtEl>
                                              <p:spTgt spid="78"/>
                                            </p:tgtEl>
                                          </p:cBhvr>
                                        </p:animEffect>
                                      </p:childTnLst>
                                    </p:cTn>
                                  </p:par>
                                  <p:par>
                                    <p:cTn id="206" presetID="10" presetClass="entr" presetSubtype="0" fill="hold" nodeType="withEffect">
                                      <p:stCondLst>
                                        <p:cond delay="0"/>
                                      </p:stCondLst>
                                      <p:childTnLst>
                                        <p:set>
                                          <p:cBhvr>
                                            <p:cTn id="207" dur="1" fill="hold">
                                              <p:stCondLst>
                                                <p:cond delay="0"/>
                                              </p:stCondLst>
                                            </p:cTn>
                                            <p:tgtEl>
                                              <p:spTgt spid="81"/>
                                            </p:tgtEl>
                                            <p:attrNameLst>
                                              <p:attrName>style.visibility</p:attrName>
                                            </p:attrNameLst>
                                          </p:cBhvr>
                                          <p:to>
                                            <p:strVal val="visible"/>
                                          </p:to>
                                        </p:set>
                                        <p:animEffect transition="in" filter="fade">
                                          <p:cBhvr>
                                            <p:cTn id="208" dur="500"/>
                                            <p:tgtEl>
                                              <p:spTgt spid="81"/>
                                            </p:tgtEl>
                                          </p:cBhvr>
                                        </p:animEffect>
                                      </p:childTnLst>
                                    </p:cTn>
                                  </p:par>
                                </p:childTnLst>
                              </p:cTn>
                            </p:par>
                            <p:par>
                              <p:cTn id="209" fill="hold">
                                <p:stCondLst>
                                  <p:cond delay="4600"/>
                                </p:stCondLst>
                                <p:childTnLst>
                                  <p:par>
                                    <p:cTn id="210" presetID="2" presetClass="entr" presetSubtype="8" fill="hold" nodeType="afterEffect">
                                      <p:stCondLst>
                                        <p:cond delay="0"/>
                                      </p:stCondLst>
                                      <p:childTnLst>
                                        <p:set>
                                          <p:cBhvr>
                                            <p:cTn id="211" dur="1" fill="hold">
                                              <p:stCondLst>
                                                <p:cond delay="0"/>
                                              </p:stCondLst>
                                            </p:cTn>
                                            <p:tgtEl>
                                              <p:spTgt spid="84"/>
                                            </p:tgtEl>
                                            <p:attrNameLst>
                                              <p:attrName>style.visibility</p:attrName>
                                            </p:attrNameLst>
                                          </p:cBhvr>
                                          <p:to>
                                            <p:strVal val="visible"/>
                                          </p:to>
                                        </p:set>
                                        <p:anim calcmode="lin" valueType="num">
                                          <p:cBhvr additive="base">
                                            <p:cTn id="212" dur="300" fill="hold"/>
                                            <p:tgtEl>
                                              <p:spTgt spid="84"/>
                                            </p:tgtEl>
                                            <p:attrNameLst>
                                              <p:attrName>ppt_x</p:attrName>
                                            </p:attrNameLst>
                                          </p:cBhvr>
                                          <p:tavLst>
                                            <p:tav tm="0">
                                              <p:val>
                                                <p:strVal val="0-#ppt_w/2"/>
                                              </p:val>
                                            </p:tav>
                                            <p:tav tm="100000">
                                              <p:val>
                                                <p:strVal val="#ppt_x"/>
                                              </p:val>
                                            </p:tav>
                                          </p:tavLst>
                                        </p:anim>
                                        <p:anim calcmode="lin" valueType="num">
                                          <p:cBhvr additive="base">
                                            <p:cTn id="213" dur="300" fill="hold"/>
                                            <p:tgtEl>
                                              <p:spTgt spid="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0" grpId="0" animBg="1"/>
          <p:bldP spid="30" grpId="1" animBg="1"/>
          <p:bldP spid="33" grpId="0" animBg="1"/>
          <p:bldP spid="33" grpId="1" animBg="1"/>
          <p:bldP spid="34" grpId="0" animBg="1"/>
          <p:bldP spid="34" grpId="1" animBg="1"/>
          <p:bldP spid="25" grpId="0" animBg="1"/>
          <p:bldP spid="25" grpId="1" animBg="1"/>
          <p:bldP spid="25" grpId="2" animBg="1"/>
          <p:bldP spid="25" grpId="3" animBg="1"/>
          <p:bldP spid="35" grpId="0" animBg="1"/>
          <p:bldP spid="36" grpId="0" animBg="1"/>
          <p:bldP spid="37" grpId="0" animBg="1"/>
          <p:bldP spid="60" grpId="0" animBg="1"/>
          <p:bldP spid="67" grpId="0" animBg="1"/>
          <p:bldP spid="67" grpId="1" animBg="1"/>
          <p:bldP spid="68" grpId="0" animBg="1"/>
          <p:bldP spid="68" grpId="1" animBg="1"/>
          <p:bldP spid="69" grpId="0" animBg="1"/>
          <p:bldP spid="71" grpId="0" animBg="1"/>
          <p:bldP spid="71" grpId="1" animBg="1"/>
          <p:bldP spid="72" grpId="0" animBg="1"/>
          <p:bldP spid="72" grpId="1" animBg="1"/>
          <p:bldP spid="75" grpId="0" animBg="1"/>
          <p:bldP spid="76" grpId="0" animBg="1"/>
          <p:bldP spid="76" grpId="1"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51239" y="977764"/>
            <a:ext cx="7372113" cy="4169818"/>
            <a:chOff x="1151239" y="977764"/>
            <a:chExt cx="7372113" cy="4169818"/>
          </a:xfrm>
        </p:grpSpPr>
        <p:grpSp>
          <p:nvGrpSpPr>
            <p:cNvPr id="16" name="组合 15"/>
            <p:cNvGrpSpPr/>
            <p:nvPr/>
          </p:nvGrpSpPr>
          <p:grpSpPr>
            <a:xfrm>
              <a:off x="3085015" y="977764"/>
              <a:ext cx="3100425" cy="3246487"/>
              <a:chOff x="4761087" y="1563638"/>
              <a:chExt cx="2232248" cy="2337410"/>
            </a:xfrm>
          </p:grpSpPr>
          <p:sp>
            <p:nvSpPr>
              <p:cNvPr id="17" name="等腰三角形 16"/>
              <p:cNvSpPr/>
              <p:nvPr/>
            </p:nvSpPr>
            <p:spPr>
              <a:xfrm rot="10800000">
                <a:off x="4950174" y="2302708"/>
                <a:ext cx="1854074" cy="1598340"/>
              </a:xfrm>
              <a:prstGeom prst="triangl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等腰三角形 17"/>
              <p:cNvSpPr/>
              <p:nvPr/>
            </p:nvSpPr>
            <p:spPr>
              <a:xfrm>
                <a:off x="4761087" y="1563638"/>
                <a:ext cx="2232248" cy="1924352"/>
              </a:xfrm>
              <a:prstGeom prst="triangle">
                <a:avLst/>
              </a:prstGeom>
              <a:solidFill>
                <a:srgbClr val="B20230"/>
              </a:solidFill>
              <a:ln w="635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9" name="TextBox 6"/>
            <p:cNvSpPr txBox="1">
              <a:spLocks noChangeArrowheads="1"/>
            </p:cNvSpPr>
            <p:nvPr/>
          </p:nvSpPr>
          <p:spPr bwMode="auto">
            <a:xfrm flipH="1">
              <a:off x="1151239" y="1618597"/>
              <a:ext cx="2078427" cy="923330"/>
            </a:xfrm>
            <a:prstGeom prst="rect">
              <a:avLst/>
            </a:prstGeom>
            <a:noFill/>
            <a:ln>
              <a:noFill/>
            </a:ln>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r" eaLnBrk="1" hangingPunct="1">
                <a:lnSpc>
                  <a:spcPct val="150000"/>
                </a:lnSpc>
                <a:defRPr/>
              </a:pPr>
              <a:r>
                <a:rPr lang="zh-CN" altLang="en-US" sz="1800" b="1" kern="0" dirty="0">
                  <a:solidFill>
                    <a:prstClr val="black"/>
                  </a:solidFill>
                  <a:latin typeface="微软雅黑" pitchFamily="34" charset="-122"/>
                  <a:ea typeface="微软雅黑" pitchFamily="34" charset="-122"/>
                </a:rPr>
                <a:t>家长</a:t>
              </a:r>
              <a:r>
                <a:rPr lang="zh-CN" altLang="en-US" sz="1800" b="1" kern="0" dirty="0" smtClean="0">
                  <a:solidFill>
                    <a:prstClr val="black"/>
                  </a:solidFill>
                  <a:latin typeface="微软雅黑" pitchFamily="34" charset="-122"/>
                  <a:ea typeface="微软雅黑" pitchFamily="34" charset="-122"/>
                </a:rPr>
                <a:t>学校</a:t>
              </a:r>
              <a:endParaRPr lang="en-US" altLang="zh-CN" sz="1800" b="1" kern="0" dirty="0" smtClean="0">
                <a:solidFill>
                  <a:prstClr val="black"/>
                </a:solidFill>
                <a:latin typeface="微软雅黑" pitchFamily="34" charset="-122"/>
                <a:ea typeface="微软雅黑" pitchFamily="34" charset="-122"/>
              </a:endParaRPr>
            </a:p>
            <a:p>
              <a:pPr algn="r" eaLnBrk="1" hangingPunct="1">
                <a:lnSpc>
                  <a:spcPct val="150000"/>
                </a:lnSpc>
                <a:defRPr/>
              </a:pPr>
              <a:r>
                <a:rPr lang="zh-CN" altLang="en-US" sz="1800" b="1" kern="0" dirty="0" smtClean="0">
                  <a:solidFill>
                    <a:prstClr val="black"/>
                  </a:solidFill>
                  <a:latin typeface="微软雅黑" pitchFamily="34" charset="-122"/>
                  <a:ea typeface="微软雅黑" pitchFamily="34" charset="-122"/>
                </a:rPr>
                <a:t>加强</a:t>
              </a:r>
              <a:r>
                <a:rPr lang="zh-CN" altLang="en-US" sz="1800" b="1" kern="0" dirty="0">
                  <a:solidFill>
                    <a:prstClr val="black"/>
                  </a:solidFill>
                  <a:latin typeface="微软雅黑" pitchFamily="34" charset="-122"/>
                  <a:ea typeface="微软雅黑" pitchFamily="34" charset="-122"/>
                </a:rPr>
                <a:t>宣传引导</a:t>
              </a:r>
              <a:endParaRPr lang="en-US" altLang="zh-CN" sz="1800" b="1" kern="0" dirty="0">
                <a:solidFill>
                  <a:prstClr val="black"/>
                </a:solidFill>
                <a:latin typeface="微软雅黑" pitchFamily="34" charset="-122"/>
                <a:ea typeface="微软雅黑" pitchFamily="34" charset="-122"/>
              </a:endParaRPr>
            </a:p>
          </p:txBody>
        </p:sp>
        <p:sp>
          <p:nvSpPr>
            <p:cNvPr id="20" name="TextBox 7"/>
            <p:cNvSpPr txBox="1">
              <a:spLocks noChangeArrowheads="1"/>
            </p:cNvSpPr>
            <p:nvPr/>
          </p:nvSpPr>
          <p:spPr bwMode="auto">
            <a:xfrm flipH="1">
              <a:off x="3076516" y="4224252"/>
              <a:ext cx="3073042" cy="923330"/>
            </a:xfrm>
            <a:prstGeom prst="rect">
              <a:avLst/>
            </a:prstGeom>
            <a:noFill/>
            <a:ln>
              <a:noFill/>
            </a:ln>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lnSpc>
                  <a:spcPct val="150000"/>
                </a:lnSpc>
                <a:defRPr/>
              </a:pPr>
              <a:r>
                <a:rPr lang="zh-CN" altLang="zh-CN" sz="1800" b="1" dirty="0" smtClean="0">
                  <a:solidFill>
                    <a:prstClr val="black"/>
                  </a:solidFill>
                  <a:latin typeface="微软雅黑" panose="020B0503020204020204" pitchFamily="34" charset="-122"/>
                  <a:ea typeface="微软雅黑" panose="020B0503020204020204" pitchFamily="34" charset="-122"/>
                </a:rPr>
                <a:t>寒暑假</a:t>
              </a:r>
              <a:endParaRPr lang="en-US" altLang="zh-CN" sz="1800" b="1" dirty="0" smtClean="0">
                <a:solidFill>
                  <a:prstClr val="black"/>
                </a:solidFill>
                <a:latin typeface="微软雅黑" panose="020B0503020204020204" pitchFamily="34" charset="-122"/>
                <a:ea typeface="微软雅黑" panose="020B0503020204020204" pitchFamily="34" charset="-122"/>
              </a:endParaRPr>
            </a:p>
            <a:p>
              <a:pPr algn="ctr" eaLnBrk="1" hangingPunct="1">
                <a:lnSpc>
                  <a:spcPct val="150000"/>
                </a:lnSpc>
                <a:defRPr/>
              </a:pPr>
              <a:r>
                <a:rPr lang="zh-CN" altLang="zh-CN" sz="1800" b="1" dirty="0" smtClean="0">
                  <a:solidFill>
                    <a:prstClr val="black"/>
                  </a:solidFill>
                  <a:latin typeface="微软雅黑" panose="020B0503020204020204" pitchFamily="34" charset="-122"/>
                  <a:ea typeface="微软雅黑" panose="020B0503020204020204" pitchFamily="34" charset="-122"/>
                </a:rPr>
                <a:t>学校安排家</a:t>
              </a:r>
              <a:r>
                <a:rPr lang="zh-CN" altLang="en-US" sz="1800" b="1" dirty="0" smtClean="0">
                  <a:solidFill>
                    <a:prstClr val="black"/>
                  </a:solidFill>
                  <a:latin typeface="微软雅黑" panose="020B0503020204020204" pitchFamily="34" charset="-122"/>
                  <a:ea typeface="微软雅黑" panose="020B0503020204020204" pitchFamily="34" charset="-122"/>
                </a:rPr>
                <a:t>务</a:t>
              </a:r>
              <a:r>
                <a:rPr lang="zh-CN" altLang="zh-CN" sz="1800" b="1" dirty="0" smtClean="0">
                  <a:solidFill>
                    <a:prstClr val="black"/>
                  </a:solidFill>
                  <a:latin typeface="微软雅黑" panose="020B0503020204020204" pitchFamily="34" charset="-122"/>
                  <a:ea typeface="微软雅黑" panose="020B0503020204020204" pitchFamily="34" charset="-122"/>
                </a:rPr>
                <a:t>劳动</a:t>
              </a:r>
              <a:endParaRPr lang="en-US" altLang="zh-CN" sz="1800" b="1" kern="0" dirty="0">
                <a:solidFill>
                  <a:prstClr val="black"/>
                </a:solidFill>
                <a:latin typeface="微软雅黑" pitchFamily="34" charset="-122"/>
                <a:ea typeface="微软雅黑" pitchFamily="34" charset="-122"/>
              </a:endParaRPr>
            </a:p>
          </p:txBody>
        </p:sp>
        <p:sp>
          <p:nvSpPr>
            <p:cNvPr id="21" name="TextBox 8"/>
            <p:cNvSpPr txBox="1">
              <a:spLocks noChangeArrowheads="1"/>
            </p:cNvSpPr>
            <p:nvPr/>
          </p:nvSpPr>
          <p:spPr bwMode="auto">
            <a:xfrm flipH="1">
              <a:off x="5964241" y="1634733"/>
              <a:ext cx="2559111" cy="923330"/>
            </a:xfrm>
            <a:prstGeom prst="rect">
              <a:avLst/>
            </a:prstGeom>
            <a:noFill/>
            <a:ln>
              <a:noFill/>
            </a:ln>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150000"/>
                </a:lnSpc>
                <a:defRPr/>
              </a:pPr>
              <a:r>
                <a:rPr lang="zh-CN" altLang="en-US" sz="1800" b="1" kern="0" dirty="0" smtClean="0">
                  <a:solidFill>
                    <a:prstClr val="black"/>
                  </a:solidFill>
                  <a:latin typeface="微软雅黑" pitchFamily="34" charset="-122"/>
                  <a:ea typeface="微软雅黑" pitchFamily="34" charset="-122"/>
                </a:rPr>
                <a:t>学校开展</a:t>
              </a:r>
              <a:endParaRPr lang="en-US" altLang="zh-CN" sz="1800" b="1" kern="0" dirty="0" smtClean="0">
                <a:solidFill>
                  <a:prstClr val="black"/>
                </a:solidFill>
                <a:latin typeface="微软雅黑" pitchFamily="34" charset="-122"/>
                <a:ea typeface="微软雅黑" pitchFamily="34" charset="-122"/>
              </a:endParaRPr>
            </a:p>
            <a:p>
              <a:pPr eaLnBrk="1" hangingPunct="1">
                <a:lnSpc>
                  <a:spcPct val="150000"/>
                </a:lnSpc>
                <a:defRPr/>
              </a:pPr>
              <a:r>
                <a:rPr lang="zh-CN" altLang="en-US" sz="1800" b="1" kern="0" dirty="0" smtClean="0">
                  <a:solidFill>
                    <a:prstClr val="black"/>
                  </a:solidFill>
                  <a:latin typeface="微软雅黑" pitchFamily="34" charset="-122"/>
                  <a:ea typeface="微软雅黑" pitchFamily="34" charset="-122"/>
                </a:rPr>
                <a:t>亲子</a:t>
              </a:r>
              <a:r>
                <a:rPr lang="zh-CN" altLang="en-US" sz="1800" b="1" kern="0" dirty="0">
                  <a:solidFill>
                    <a:prstClr val="black"/>
                  </a:solidFill>
                  <a:latin typeface="微软雅黑" pitchFamily="34" charset="-122"/>
                  <a:ea typeface="微软雅黑" pitchFamily="34" charset="-122"/>
                </a:rPr>
                <a:t>共同参与</a:t>
              </a:r>
              <a:r>
                <a:rPr lang="zh-CN" altLang="en-US" sz="1800" b="1" kern="0" dirty="0" smtClean="0">
                  <a:solidFill>
                    <a:prstClr val="black"/>
                  </a:solidFill>
                  <a:latin typeface="微软雅黑" pitchFamily="34" charset="-122"/>
                  <a:ea typeface="微软雅黑" pitchFamily="34" charset="-122"/>
                </a:rPr>
                <a:t>的大比拼</a:t>
              </a:r>
              <a:endParaRPr lang="en-US" altLang="zh-CN" sz="1800" b="1" kern="0" dirty="0">
                <a:solidFill>
                  <a:prstClr val="black"/>
                </a:solidFill>
                <a:latin typeface="微软雅黑" pitchFamily="34" charset="-122"/>
                <a:ea typeface="微软雅黑" pitchFamily="34" charset="-122"/>
              </a:endParaRPr>
            </a:p>
          </p:txBody>
        </p:sp>
        <p:sp>
          <p:nvSpPr>
            <p:cNvPr id="22" name="矩形 21"/>
            <p:cNvSpPr/>
            <p:nvPr/>
          </p:nvSpPr>
          <p:spPr>
            <a:xfrm>
              <a:off x="3808090" y="2861193"/>
              <a:ext cx="1723549" cy="400110"/>
            </a:xfrm>
            <a:prstGeom prst="rect">
              <a:avLst/>
            </a:prstGeom>
          </p:spPr>
          <p:txBody>
            <a:bodyPr wrap="none">
              <a:spAutoFit/>
            </a:bodyPr>
            <a:lstStyle/>
            <a:p>
              <a:r>
                <a:rPr lang="zh-CN" altLang="en-US" sz="2000" b="1" dirty="0" smtClean="0">
                  <a:solidFill>
                    <a:prstClr val="white"/>
                  </a:solidFill>
                  <a:latin typeface="微软雅黑" panose="020B0503020204020204" pitchFamily="34" charset="-122"/>
                  <a:ea typeface="微软雅黑" panose="020B0503020204020204" pitchFamily="34" charset="-122"/>
                </a:rPr>
                <a:t>劳动教育合力</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4168599" y="1768642"/>
              <a:ext cx="978407" cy="895310"/>
              <a:chOff x="-3107140" y="-910921"/>
              <a:chExt cx="2897188" cy="2651126"/>
            </a:xfrm>
            <a:solidFill>
              <a:schemeClr val="bg1"/>
            </a:solidFill>
          </p:grpSpPr>
          <p:sp>
            <p:nvSpPr>
              <p:cNvPr id="24" name="Oval 44"/>
              <p:cNvSpPr>
                <a:spLocks noChangeArrowheads="1"/>
              </p:cNvSpPr>
              <p:nvPr/>
            </p:nvSpPr>
            <p:spPr bwMode="auto">
              <a:xfrm>
                <a:off x="-2791228" y="401942"/>
                <a:ext cx="503238" cy="5857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25" name="Freeform 45"/>
              <p:cNvSpPr>
                <a:spLocks/>
              </p:cNvSpPr>
              <p:nvPr/>
            </p:nvSpPr>
            <p:spPr bwMode="auto">
              <a:xfrm>
                <a:off x="-3107140" y="1032180"/>
                <a:ext cx="946150" cy="566738"/>
              </a:xfrm>
              <a:custGeom>
                <a:avLst/>
                <a:gdLst>
                  <a:gd name="T0" fmla="*/ 337 w 565"/>
                  <a:gd name="T1" fmla="*/ 285 h 338"/>
                  <a:gd name="T2" fmla="*/ 242 w 565"/>
                  <a:gd name="T3" fmla="*/ 0 h 338"/>
                  <a:gd name="T4" fmla="*/ 0 w 565"/>
                  <a:gd name="T5" fmla="*/ 338 h 338"/>
                  <a:gd name="T6" fmla="*/ 430 w 565"/>
                  <a:gd name="T7" fmla="*/ 338 h 338"/>
                  <a:gd name="T8" fmla="*/ 565 w 565"/>
                  <a:gd name="T9" fmla="*/ 44 h 338"/>
                  <a:gd name="T10" fmla="*/ 436 w 565"/>
                  <a:gd name="T11" fmla="*/ 0 h 338"/>
                  <a:gd name="T12" fmla="*/ 337 w 565"/>
                  <a:gd name="T13" fmla="*/ 285 h 338"/>
                </a:gdLst>
                <a:ahLst/>
                <a:cxnLst>
                  <a:cxn ang="0">
                    <a:pos x="T0" y="T1"/>
                  </a:cxn>
                  <a:cxn ang="0">
                    <a:pos x="T2" y="T3"/>
                  </a:cxn>
                  <a:cxn ang="0">
                    <a:pos x="T4" y="T5"/>
                  </a:cxn>
                  <a:cxn ang="0">
                    <a:pos x="T6" y="T7"/>
                  </a:cxn>
                  <a:cxn ang="0">
                    <a:pos x="T8" y="T9"/>
                  </a:cxn>
                  <a:cxn ang="0">
                    <a:pos x="T10" y="T11"/>
                  </a:cxn>
                  <a:cxn ang="0">
                    <a:pos x="T12" y="T13"/>
                  </a:cxn>
                </a:cxnLst>
                <a:rect l="0" t="0" r="r" b="b"/>
                <a:pathLst>
                  <a:path w="565" h="338">
                    <a:moveTo>
                      <a:pt x="337" y="285"/>
                    </a:moveTo>
                    <a:cubicBezTo>
                      <a:pt x="242" y="0"/>
                      <a:pt x="242" y="0"/>
                      <a:pt x="242" y="0"/>
                    </a:cubicBezTo>
                    <a:cubicBezTo>
                      <a:pt x="86" y="0"/>
                      <a:pt x="0" y="151"/>
                      <a:pt x="0" y="338"/>
                    </a:cubicBezTo>
                    <a:cubicBezTo>
                      <a:pt x="430" y="338"/>
                      <a:pt x="430" y="338"/>
                      <a:pt x="430" y="338"/>
                    </a:cubicBezTo>
                    <a:cubicBezTo>
                      <a:pt x="442" y="212"/>
                      <a:pt x="488" y="105"/>
                      <a:pt x="565" y="44"/>
                    </a:cubicBezTo>
                    <a:cubicBezTo>
                      <a:pt x="530" y="17"/>
                      <a:pt x="487" y="0"/>
                      <a:pt x="436" y="0"/>
                    </a:cubicBezTo>
                    <a:lnTo>
                      <a:pt x="33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26" name="Freeform 46"/>
              <p:cNvSpPr>
                <a:spLocks/>
              </p:cNvSpPr>
              <p:nvPr/>
            </p:nvSpPr>
            <p:spPr bwMode="auto">
              <a:xfrm>
                <a:off x="-2624540" y="1030592"/>
                <a:ext cx="169863" cy="357188"/>
              </a:xfrm>
              <a:custGeom>
                <a:avLst/>
                <a:gdLst>
                  <a:gd name="T0" fmla="*/ 0 w 107"/>
                  <a:gd name="T1" fmla="*/ 56 h 225"/>
                  <a:gd name="T2" fmla="*/ 54 w 107"/>
                  <a:gd name="T3" fmla="*/ 225 h 225"/>
                  <a:gd name="T4" fmla="*/ 107 w 107"/>
                  <a:gd name="T5" fmla="*/ 56 h 225"/>
                  <a:gd name="T6" fmla="*/ 54 w 107"/>
                  <a:gd name="T7" fmla="*/ 0 h 225"/>
                  <a:gd name="T8" fmla="*/ 0 w 107"/>
                  <a:gd name="T9" fmla="*/ 56 h 225"/>
                </a:gdLst>
                <a:ahLst/>
                <a:cxnLst>
                  <a:cxn ang="0">
                    <a:pos x="T0" y="T1"/>
                  </a:cxn>
                  <a:cxn ang="0">
                    <a:pos x="T2" y="T3"/>
                  </a:cxn>
                  <a:cxn ang="0">
                    <a:pos x="T4" y="T5"/>
                  </a:cxn>
                  <a:cxn ang="0">
                    <a:pos x="T6" y="T7"/>
                  </a:cxn>
                  <a:cxn ang="0">
                    <a:pos x="T8" y="T9"/>
                  </a:cxn>
                </a:cxnLst>
                <a:rect l="0" t="0" r="r" b="b"/>
                <a:pathLst>
                  <a:path w="107" h="225">
                    <a:moveTo>
                      <a:pt x="0" y="56"/>
                    </a:moveTo>
                    <a:lnTo>
                      <a:pt x="54" y="225"/>
                    </a:lnTo>
                    <a:lnTo>
                      <a:pt x="107" y="56"/>
                    </a:lnTo>
                    <a:lnTo>
                      <a:pt x="54" y="0"/>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27" name="Oval 47"/>
              <p:cNvSpPr>
                <a:spLocks noChangeArrowheads="1"/>
              </p:cNvSpPr>
              <p:nvPr/>
            </p:nvSpPr>
            <p:spPr bwMode="auto">
              <a:xfrm>
                <a:off x="-1030690" y="401942"/>
                <a:ext cx="504825" cy="5857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28" name="Freeform 48"/>
              <p:cNvSpPr>
                <a:spLocks/>
              </p:cNvSpPr>
              <p:nvPr/>
            </p:nvSpPr>
            <p:spPr bwMode="auto">
              <a:xfrm>
                <a:off x="-1157690" y="1032180"/>
                <a:ext cx="947738" cy="566738"/>
              </a:xfrm>
              <a:custGeom>
                <a:avLst/>
                <a:gdLst>
                  <a:gd name="T0" fmla="*/ 323 w 566"/>
                  <a:gd name="T1" fmla="*/ 0 h 338"/>
                  <a:gd name="T2" fmla="*/ 229 w 566"/>
                  <a:gd name="T3" fmla="*/ 285 h 338"/>
                  <a:gd name="T4" fmla="*/ 130 w 566"/>
                  <a:gd name="T5" fmla="*/ 0 h 338"/>
                  <a:gd name="T6" fmla="*/ 0 w 566"/>
                  <a:gd name="T7" fmla="*/ 44 h 338"/>
                  <a:gd name="T8" fmla="*/ 136 w 566"/>
                  <a:gd name="T9" fmla="*/ 338 h 338"/>
                  <a:gd name="T10" fmla="*/ 566 w 566"/>
                  <a:gd name="T11" fmla="*/ 338 h 338"/>
                  <a:gd name="T12" fmla="*/ 323 w 566"/>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566" h="338">
                    <a:moveTo>
                      <a:pt x="323" y="0"/>
                    </a:moveTo>
                    <a:cubicBezTo>
                      <a:pt x="229" y="285"/>
                      <a:pt x="229" y="285"/>
                      <a:pt x="229" y="285"/>
                    </a:cubicBezTo>
                    <a:cubicBezTo>
                      <a:pt x="130" y="0"/>
                      <a:pt x="130" y="0"/>
                      <a:pt x="130" y="0"/>
                    </a:cubicBezTo>
                    <a:cubicBezTo>
                      <a:pt x="79" y="0"/>
                      <a:pt x="36" y="17"/>
                      <a:pt x="0" y="44"/>
                    </a:cubicBezTo>
                    <a:cubicBezTo>
                      <a:pt x="77" y="105"/>
                      <a:pt x="124" y="212"/>
                      <a:pt x="136" y="338"/>
                    </a:cubicBezTo>
                    <a:cubicBezTo>
                      <a:pt x="566" y="338"/>
                      <a:pt x="566" y="338"/>
                      <a:pt x="566" y="338"/>
                    </a:cubicBezTo>
                    <a:cubicBezTo>
                      <a:pt x="566" y="151"/>
                      <a:pt x="480" y="0"/>
                      <a:pt x="3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29" name="Freeform 49"/>
              <p:cNvSpPr>
                <a:spLocks/>
              </p:cNvSpPr>
              <p:nvPr/>
            </p:nvSpPr>
            <p:spPr bwMode="auto">
              <a:xfrm>
                <a:off x="-862415" y="1030592"/>
                <a:ext cx="169863" cy="357188"/>
              </a:xfrm>
              <a:custGeom>
                <a:avLst/>
                <a:gdLst>
                  <a:gd name="T0" fmla="*/ 0 w 107"/>
                  <a:gd name="T1" fmla="*/ 56 h 225"/>
                  <a:gd name="T2" fmla="*/ 53 w 107"/>
                  <a:gd name="T3" fmla="*/ 225 h 225"/>
                  <a:gd name="T4" fmla="*/ 107 w 107"/>
                  <a:gd name="T5" fmla="*/ 56 h 225"/>
                  <a:gd name="T6" fmla="*/ 53 w 107"/>
                  <a:gd name="T7" fmla="*/ 0 h 225"/>
                  <a:gd name="T8" fmla="*/ 0 w 107"/>
                  <a:gd name="T9" fmla="*/ 56 h 225"/>
                </a:gdLst>
                <a:ahLst/>
                <a:cxnLst>
                  <a:cxn ang="0">
                    <a:pos x="T0" y="T1"/>
                  </a:cxn>
                  <a:cxn ang="0">
                    <a:pos x="T2" y="T3"/>
                  </a:cxn>
                  <a:cxn ang="0">
                    <a:pos x="T4" y="T5"/>
                  </a:cxn>
                  <a:cxn ang="0">
                    <a:pos x="T6" y="T7"/>
                  </a:cxn>
                  <a:cxn ang="0">
                    <a:pos x="T8" y="T9"/>
                  </a:cxn>
                </a:cxnLst>
                <a:rect l="0" t="0" r="r" b="b"/>
                <a:pathLst>
                  <a:path w="107" h="225">
                    <a:moveTo>
                      <a:pt x="0" y="56"/>
                    </a:moveTo>
                    <a:lnTo>
                      <a:pt x="53" y="225"/>
                    </a:lnTo>
                    <a:lnTo>
                      <a:pt x="107" y="56"/>
                    </a:lnTo>
                    <a:lnTo>
                      <a:pt x="53" y="0"/>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30" name="Oval 50"/>
              <p:cNvSpPr>
                <a:spLocks noChangeArrowheads="1"/>
              </p:cNvSpPr>
              <p:nvPr/>
            </p:nvSpPr>
            <p:spPr bwMode="auto">
              <a:xfrm>
                <a:off x="-1965728" y="281292"/>
                <a:ext cx="614363" cy="7127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31" name="Freeform 51"/>
              <p:cNvSpPr>
                <a:spLocks/>
              </p:cNvSpPr>
              <p:nvPr/>
            </p:nvSpPr>
            <p:spPr bwMode="auto">
              <a:xfrm>
                <a:off x="-2351490" y="1051230"/>
                <a:ext cx="1385888" cy="688975"/>
              </a:xfrm>
              <a:custGeom>
                <a:avLst/>
                <a:gdLst>
                  <a:gd name="T0" fmla="*/ 532 w 828"/>
                  <a:gd name="T1" fmla="*/ 0 h 412"/>
                  <a:gd name="T2" fmla="*/ 411 w 828"/>
                  <a:gd name="T3" fmla="*/ 347 h 412"/>
                  <a:gd name="T4" fmla="*/ 296 w 828"/>
                  <a:gd name="T5" fmla="*/ 0 h 412"/>
                  <a:gd name="T6" fmla="*/ 138 w 828"/>
                  <a:gd name="T7" fmla="*/ 53 h 412"/>
                  <a:gd name="T8" fmla="*/ 3 w 828"/>
                  <a:gd name="T9" fmla="*/ 346 h 412"/>
                  <a:gd name="T10" fmla="*/ 0 w 828"/>
                  <a:gd name="T11" fmla="*/ 412 h 412"/>
                  <a:gd name="T12" fmla="*/ 828 w 828"/>
                  <a:gd name="T13" fmla="*/ 412 h 412"/>
                  <a:gd name="T14" fmla="*/ 532 w 828"/>
                  <a:gd name="T15" fmla="*/ 0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8" h="412">
                    <a:moveTo>
                      <a:pt x="532" y="0"/>
                    </a:moveTo>
                    <a:cubicBezTo>
                      <a:pt x="411" y="347"/>
                      <a:pt x="411" y="347"/>
                      <a:pt x="411" y="347"/>
                    </a:cubicBezTo>
                    <a:cubicBezTo>
                      <a:pt x="296" y="0"/>
                      <a:pt x="296" y="0"/>
                      <a:pt x="296" y="0"/>
                    </a:cubicBezTo>
                    <a:cubicBezTo>
                      <a:pt x="234" y="0"/>
                      <a:pt x="181" y="19"/>
                      <a:pt x="138" y="53"/>
                    </a:cubicBezTo>
                    <a:cubicBezTo>
                      <a:pt x="61" y="114"/>
                      <a:pt x="15" y="221"/>
                      <a:pt x="3" y="346"/>
                    </a:cubicBezTo>
                    <a:cubicBezTo>
                      <a:pt x="1" y="368"/>
                      <a:pt x="0" y="389"/>
                      <a:pt x="0" y="412"/>
                    </a:cubicBezTo>
                    <a:cubicBezTo>
                      <a:pt x="828" y="412"/>
                      <a:pt x="828" y="412"/>
                      <a:pt x="828" y="412"/>
                    </a:cubicBezTo>
                    <a:cubicBezTo>
                      <a:pt x="828" y="184"/>
                      <a:pt x="723" y="0"/>
                      <a:pt x="5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32" name="Freeform 52"/>
              <p:cNvSpPr>
                <a:spLocks/>
              </p:cNvSpPr>
              <p:nvPr/>
            </p:nvSpPr>
            <p:spPr bwMode="auto">
              <a:xfrm>
                <a:off x="-1762528" y="1048055"/>
                <a:ext cx="207963" cy="436563"/>
              </a:xfrm>
              <a:custGeom>
                <a:avLst/>
                <a:gdLst>
                  <a:gd name="T0" fmla="*/ 0 w 131"/>
                  <a:gd name="T1" fmla="*/ 68 h 275"/>
                  <a:gd name="T2" fmla="*/ 66 w 131"/>
                  <a:gd name="T3" fmla="*/ 275 h 275"/>
                  <a:gd name="T4" fmla="*/ 131 w 131"/>
                  <a:gd name="T5" fmla="*/ 68 h 275"/>
                  <a:gd name="T6" fmla="*/ 66 w 131"/>
                  <a:gd name="T7" fmla="*/ 0 h 275"/>
                  <a:gd name="T8" fmla="*/ 0 w 131"/>
                  <a:gd name="T9" fmla="*/ 68 h 275"/>
                </a:gdLst>
                <a:ahLst/>
                <a:cxnLst>
                  <a:cxn ang="0">
                    <a:pos x="T0" y="T1"/>
                  </a:cxn>
                  <a:cxn ang="0">
                    <a:pos x="T2" y="T3"/>
                  </a:cxn>
                  <a:cxn ang="0">
                    <a:pos x="T4" y="T5"/>
                  </a:cxn>
                  <a:cxn ang="0">
                    <a:pos x="T6" y="T7"/>
                  </a:cxn>
                  <a:cxn ang="0">
                    <a:pos x="T8" y="T9"/>
                  </a:cxn>
                </a:cxnLst>
                <a:rect l="0" t="0" r="r" b="b"/>
                <a:pathLst>
                  <a:path w="131" h="275">
                    <a:moveTo>
                      <a:pt x="0" y="68"/>
                    </a:moveTo>
                    <a:lnTo>
                      <a:pt x="66" y="275"/>
                    </a:lnTo>
                    <a:lnTo>
                      <a:pt x="131" y="68"/>
                    </a:lnTo>
                    <a:lnTo>
                      <a:pt x="66" y="0"/>
                    </a:lnTo>
                    <a:lnTo>
                      <a:pt x="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33" name="Freeform 53"/>
              <p:cNvSpPr>
                <a:spLocks/>
              </p:cNvSpPr>
              <p:nvPr/>
            </p:nvSpPr>
            <p:spPr bwMode="auto">
              <a:xfrm>
                <a:off x="-1926040" y="-633108"/>
                <a:ext cx="522288" cy="750888"/>
              </a:xfrm>
              <a:custGeom>
                <a:avLst/>
                <a:gdLst>
                  <a:gd name="T0" fmla="*/ 45 w 312"/>
                  <a:gd name="T1" fmla="*/ 44 h 449"/>
                  <a:gd name="T2" fmla="*/ 0 w 312"/>
                  <a:gd name="T3" fmla="*/ 150 h 449"/>
                  <a:gd name="T4" fmla="*/ 9 w 312"/>
                  <a:gd name="T5" fmla="*/ 152 h 449"/>
                  <a:gd name="T6" fmla="*/ 11 w 312"/>
                  <a:gd name="T7" fmla="*/ 176 h 449"/>
                  <a:gd name="T8" fmla="*/ 31 w 312"/>
                  <a:gd name="T9" fmla="*/ 256 h 449"/>
                  <a:gd name="T10" fmla="*/ 44 w 312"/>
                  <a:gd name="T11" fmla="*/ 303 h 449"/>
                  <a:gd name="T12" fmla="*/ 51 w 312"/>
                  <a:gd name="T13" fmla="*/ 389 h 449"/>
                  <a:gd name="T14" fmla="*/ 55 w 312"/>
                  <a:gd name="T15" fmla="*/ 419 h 449"/>
                  <a:gd name="T16" fmla="*/ 88 w 312"/>
                  <a:gd name="T17" fmla="*/ 447 h 449"/>
                  <a:gd name="T18" fmla="*/ 157 w 312"/>
                  <a:gd name="T19" fmla="*/ 448 h 449"/>
                  <a:gd name="T20" fmla="*/ 177 w 312"/>
                  <a:gd name="T21" fmla="*/ 449 h 449"/>
                  <a:gd name="T22" fmla="*/ 223 w 312"/>
                  <a:gd name="T23" fmla="*/ 447 h 449"/>
                  <a:gd name="T24" fmla="*/ 253 w 312"/>
                  <a:gd name="T25" fmla="*/ 428 h 449"/>
                  <a:gd name="T26" fmla="*/ 260 w 312"/>
                  <a:gd name="T27" fmla="*/ 389 h 449"/>
                  <a:gd name="T28" fmla="*/ 267 w 312"/>
                  <a:gd name="T29" fmla="*/ 303 h 449"/>
                  <a:gd name="T30" fmla="*/ 281 w 312"/>
                  <a:gd name="T31" fmla="*/ 256 h 449"/>
                  <a:gd name="T32" fmla="*/ 308 w 312"/>
                  <a:gd name="T33" fmla="*/ 181 h 449"/>
                  <a:gd name="T34" fmla="*/ 312 w 312"/>
                  <a:gd name="T35" fmla="*/ 151 h 449"/>
                  <a:gd name="T36" fmla="*/ 156 w 312"/>
                  <a:gd name="T37" fmla="*/ 0 h 449"/>
                  <a:gd name="T38" fmla="*/ 253 w 312"/>
                  <a:gd name="T39" fmla="*/ 57 h 449"/>
                  <a:gd name="T40" fmla="*/ 293 w 312"/>
                  <a:gd name="T41" fmla="*/ 150 h 449"/>
                  <a:gd name="T42" fmla="*/ 293 w 312"/>
                  <a:gd name="T43" fmla="*/ 150 h 449"/>
                  <a:gd name="T44" fmla="*/ 293 w 312"/>
                  <a:gd name="T45" fmla="*/ 151 h 449"/>
                  <a:gd name="T46" fmla="*/ 290 w 312"/>
                  <a:gd name="T47" fmla="*/ 177 h 449"/>
                  <a:gd name="T48" fmla="*/ 264 w 312"/>
                  <a:gd name="T49" fmla="*/ 248 h 449"/>
                  <a:gd name="T50" fmla="*/ 242 w 312"/>
                  <a:gd name="T51" fmla="*/ 390 h 449"/>
                  <a:gd name="T52" fmla="*/ 241 w 312"/>
                  <a:gd name="T53" fmla="*/ 405 h 449"/>
                  <a:gd name="T54" fmla="*/ 220 w 312"/>
                  <a:gd name="T55" fmla="*/ 429 h 449"/>
                  <a:gd name="T56" fmla="*/ 200 w 312"/>
                  <a:gd name="T57" fmla="*/ 430 h 449"/>
                  <a:gd name="T58" fmla="*/ 157 w 312"/>
                  <a:gd name="T59" fmla="*/ 430 h 449"/>
                  <a:gd name="T60" fmla="*/ 155 w 312"/>
                  <a:gd name="T61" fmla="*/ 430 h 449"/>
                  <a:gd name="T62" fmla="*/ 90 w 312"/>
                  <a:gd name="T63" fmla="*/ 438 h 449"/>
                  <a:gd name="T64" fmla="*/ 74 w 312"/>
                  <a:gd name="T65" fmla="*/ 418 h 449"/>
                  <a:gd name="T66" fmla="*/ 61 w 312"/>
                  <a:gd name="T67" fmla="*/ 389 h 449"/>
                  <a:gd name="T68" fmla="*/ 62 w 312"/>
                  <a:gd name="T69" fmla="*/ 299 h 449"/>
                  <a:gd name="T70" fmla="*/ 47 w 312"/>
                  <a:gd name="T71" fmla="*/ 247 h 449"/>
                  <a:gd name="T72" fmla="*/ 20 w 312"/>
                  <a:gd name="T73" fmla="*/ 174 h 449"/>
                  <a:gd name="T74" fmla="*/ 18 w 312"/>
                  <a:gd name="T75" fmla="*/ 152 h 449"/>
                  <a:gd name="T76" fmla="*/ 18 w 312"/>
                  <a:gd name="T77" fmla="*/ 150 h 449"/>
                  <a:gd name="T78" fmla="*/ 18 w 312"/>
                  <a:gd name="T79" fmla="*/ 150 h 449"/>
                  <a:gd name="T80" fmla="*/ 18 w 312"/>
                  <a:gd name="T81" fmla="*/ 150 h 449"/>
                  <a:gd name="T82" fmla="*/ 58 w 312"/>
                  <a:gd name="T83" fmla="*/ 57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2" h="449">
                    <a:moveTo>
                      <a:pt x="156" y="9"/>
                    </a:moveTo>
                    <a:cubicBezTo>
                      <a:pt x="156" y="0"/>
                      <a:pt x="156" y="0"/>
                      <a:pt x="156" y="0"/>
                    </a:cubicBezTo>
                    <a:cubicBezTo>
                      <a:pt x="113" y="0"/>
                      <a:pt x="74" y="16"/>
                      <a:pt x="45" y="44"/>
                    </a:cubicBezTo>
                    <a:cubicBezTo>
                      <a:pt x="17" y="71"/>
                      <a:pt x="0" y="108"/>
                      <a:pt x="0" y="150"/>
                    </a:cubicBezTo>
                    <a:cubicBezTo>
                      <a:pt x="9" y="150"/>
                      <a:pt x="9" y="150"/>
                      <a:pt x="9" y="150"/>
                    </a:cubicBezTo>
                    <a:cubicBezTo>
                      <a:pt x="0" y="150"/>
                      <a:pt x="0" y="150"/>
                      <a:pt x="0" y="150"/>
                    </a:cubicBezTo>
                    <a:cubicBezTo>
                      <a:pt x="0" y="150"/>
                      <a:pt x="0" y="150"/>
                      <a:pt x="0" y="150"/>
                    </a:cubicBezTo>
                    <a:cubicBezTo>
                      <a:pt x="0" y="151"/>
                      <a:pt x="0" y="151"/>
                      <a:pt x="0" y="152"/>
                    </a:cubicBezTo>
                    <a:cubicBezTo>
                      <a:pt x="9" y="152"/>
                      <a:pt x="9" y="152"/>
                      <a:pt x="9" y="152"/>
                    </a:cubicBezTo>
                    <a:cubicBezTo>
                      <a:pt x="0" y="152"/>
                      <a:pt x="0" y="152"/>
                      <a:pt x="0" y="152"/>
                    </a:cubicBezTo>
                    <a:cubicBezTo>
                      <a:pt x="0" y="161"/>
                      <a:pt x="1" y="169"/>
                      <a:pt x="2" y="177"/>
                    </a:cubicBezTo>
                    <a:cubicBezTo>
                      <a:pt x="11" y="176"/>
                      <a:pt x="11" y="176"/>
                      <a:pt x="11" y="176"/>
                    </a:cubicBezTo>
                    <a:cubicBezTo>
                      <a:pt x="2" y="177"/>
                      <a:pt x="2" y="177"/>
                      <a:pt x="2" y="177"/>
                    </a:cubicBezTo>
                    <a:cubicBezTo>
                      <a:pt x="4" y="187"/>
                      <a:pt x="7" y="199"/>
                      <a:pt x="12" y="212"/>
                    </a:cubicBezTo>
                    <a:cubicBezTo>
                      <a:pt x="16" y="226"/>
                      <a:pt x="23" y="240"/>
                      <a:pt x="31" y="256"/>
                    </a:cubicBezTo>
                    <a:cubicBezTo>
                      <a:pt x="39" y="251"/>
                      <a:pt x="39" y="251"/>
                      <a:pt x="39" y="251"/>
                    </a:cubicBezTo>
                    <a:cubicBezTo>
                      <a:pt x="30" y="255"/>
                      <a:pt x="30" y="255"/>
                      <a:pt x="30" y="255"/>
                    </a:cubicBezTo>
                    <a:cubicBezTo>
                      <a:pt x="34" y="265"/>
                      <a:pt x="40" y="282"/>
                      <a:pt x="44" y="303"/>
                    </a:cubicBezTo>
                    <a:cubicBezTo>
                      <a:pt x="49" y="324"/>
                      <a:pt x="52" y="348"/>
                      <a:pt x="52" y="370"/>
                    </a:cubicBezTo>
                    <a:cubicBezTo>
                      <a:pt x="52" y="376"/>
                      <a:pt x="52" y="383"/>
                      <a:pt x="52" y="388"/>
                    </a:cubicBezTo>
                    <a:cubicBezTo>
                      <a:pt x="51" y="389"/>
                      <a:pt x="51" y="389"/>
                      <a:pt x="51" y="389"/>
                    </a:cubicBezTo>
                    <a:cubicBezTo>
                      <a:pt x="51" y="389"/>
                      <a:pt x="51" y="389"/>
                      <a:pt x="51" y="389"/>
                    </a:cubicBezTo>
                    <a:cubicBezTo>
                      <a:pt x="51" y="395"/>
                      <a:pt x="52" y="401"/>
                      <a:pt x="52" y="407"/>
                    </a:cubicBezTo>
                    <a:cubicBezTo>
                      <a:pt x="53" y="411"/>
                      <a:pt x="53" y="415"/>
                      <a:pt x="55" y="419"/>
                    </a:cubicBezTo>
                    <a:cubicBezTo>
                      <a:pt x="57" y="426"/>
                      <a:pt x="60" y="432"/>
                      <a:pt x="66" y="437"/>
                    </a:cubicBezTo>
                    <a:cubicBezTo>
                      <a:pt x="71" y="441"/>
                      <a:pt x="79" y="445"/>
                      <a:pt x="88" y="447"/>
                    </a:cubicBezTo>
                    <a:cubicBezTo>
                      <a:pt x="88" y="447"/>
                      <a:pt x="88" y="447"/>
                      <a:pt x="88" y="447"/>
                    </a:cubicBezTo>
                    <a:cubicBezTo>
                      <a:pt x="89" y="447"/>
                      <a:pt x="89" y="447"/>
                      <a:pt x="89" y="447"/>
                    </a:cubicBezTo>
                    <a:cubicBezTo>
                      <a:pt x="101" y="448"/>
                      <a:pt x="118" y="449"/>
                      <a:pt x="132" y="449"/>
                    </a:cubicBezTo>
                    <a:cubicBezTo>
                      <a:pt x="146" y="449"/>
                      <a:pt x="157" y="448"/>
                      <a:pt x="157" y="448"/>
                    </a:cubicBezTo>
                    <a:cubicBezTo>
                      <a:pt x="157" y="439"/>
                      <a:pt x="157" y="439"/>
                      <a:pt x="157" y="439"/>
                    </a:cubicBezTo>
                    <a:cubicBezTo>
                      <a:pt x="157" y="448"/>
                      <a:pt x="157" y="448"/>
                      <a:pt x="157" y="448"/>
                    </a:cubicBezTo>
                    <a:cubicBezTo>
                      <a:pt x="157" y="448"/>
                      <a:pt x="165" y="449"/>
                      <a:pt x="177" y="449"/>
                    </a:cubicBezTo>
                    <a:cubicBezTo>
                      <a:pt x="184" y="449"/>
                      <a:pt x="192" y="448"/>
                      <a:pt x="201" y="448"/>
                    </a:cubicBezTo>
                    <a:cubicBezTo>
                      <a:pt x="209" y="448"/>
                      <a:pt x="217" y="448"/>
                      <a:pt x="223" y="447"/>
                    </a:cubicBezTo>
                    <a:cubicBezTo>
                      <a:pt x="223" y="447"/>
                      <a:pt x="223" y="447"/>
                      <a:pt x="223" y="447"/>
                    </a:cubicBezTo>
                    <a:cubicBezTo>
                      <a:pt x="224" y="447"/>
                      <a:pt x="224" y="447"/>
                      <a:pt x="224" y="447"/>
                    </a:cubicBezTo>
                    <a:cubicBezTo>
                      <a:pt x="231" y="445"/>
                      <a:pt x="238" y="443"/>
                      <a:pt x="243" y="439"/>
                    </a:cubicBezTo>
                    <a:cubicBezTo>
                      <a:pt x="247" y="436"/>
                      <a:pt x="250" y="432"/>
                      <a:pt x="253" y="428"/>
                    </a:cubicBezTo>
                    <a:cubicBezTo>
                      <a:pt x="256" y="422"/>
                      <a:pt x="258" y="416"/>
                      <a:pt x="259" y="409"/>
                    </a:cubicBezTo>
                    <a:cubicBezTo>
                      <a:pt x="260" y="403"/>
                      <a:pt x="260" y="396"/>
                      <a:pt x="260" y="389"/>
                    </a:cubicBezTo>
                    <a:cubicBezTo>
                      <a:pt x="260" y="389"/>
                      <a:pt x="260" y="389"/>
                      <a:pt x="260" y="389"/>
                    </a:cubicBezTo>
                    <a:cubicBezTo>
                      <a:pt x="260" y="388"/>
                      <a:pt x="260" y="388"/>
                      <a:pt x="260" y="388"/>
                    </a:cubicBezTo>
                    <a:cubicBezTo>
                      <a:pt x="260" y="383"/>
                      <a:pt x="259" y="376"/>
                      <a:pt x="259" y="370"/>
                    </a:cubicBezTo>
                    <a:cubicBezTo>
                      <a:pt x="259" y="348"/>
                      <a:pt x="263" y="324"/>
                      <a:pt x="267" y="303"/>
                    </a:cubicBezTo>
                    <a:cubicBezTo>
                      <a:pt x="272" y="282"/>
                      <a:pt x="277" y="265"/>
                      <a:pt x="281" y="255"/>
                    </a:cubicBezTo>
                    <a:cubicBezTo>
                      <a:pt x="273" y="251"/>
                      <a:pt x="273" y="251"/>
                      <a:pt x="273" y="251"/>
                    </a:cubicBezTo>
                    <a:cubicBezTo>
                      <a:pt x="281" y="256"/>
                      <a:pt x="281" y="256"/>
                      <a:pt x="281" y="256"/>
                    </a:cubicBezTo>
                    <a:cubicBezTo>
                      <a:pt x="296" y="227"/>
                      <a:pt x="305" y="200"/>
                      <a:pt x="309" y="180"/>
                    </a:cubicBezTo>
                    <a:cubicBezTo>
                      <a:pt x="299" y="179"/>
                      <a:pt x="299" y="179"/>
                      <a:pt x="299" y="179"/>
                    </a:cubicBezTo>
                    <a:cubicBezTo>
                      <a:pt x="308" y="181"/>
                      <a:pt x="308" y="181"/>
                      <a:pt x="308" y="181"/>
                    </a:cubicBezTo>
                    <a:cubicBezTo>
                      <a:pt x="311" y="171"/>
                      <a:pt x="312" y="161"/>
                      <a:pt x="312" y="151"/>
                    </a:cubicBezTo>
                    <a:cubicBezTo>
                      <a:pt x="303" y="151"/>
                      <a:pt x="303" y="151"/>
                      <a:pt x="303" y="151"/>
                    </a:cubicBezTo>
                    <a:cubicBezTo>
                      <a:pt x="312" y="151"/>
                      <a:pt x="312" y="151"/>
                      <a:pt x="312" y="151"/>
                    </a:cubicBezTo>
                    <a:cubicBezTo>
                      <a:pt x="312" y="150"/>
                      <a:pt x="312" y="150"/>
                      <a:pt x="312" y="150"/>
                    </a:cubicBezTo>
                    <a:cubicBezTo>
                      <a:pt x="312" y="108"/>
                      <a:pt x="294" y="71"/>
                      <a:pt x="266" y="44"/>
                    </a:cubicBezTo>
                    <a:cubicBezTo>
                      <a:pt x="238" y="16"/>
                      <a:pt x="199" y="0"/>
                      <a:pt x="156" y="0"/>
                    </a:cubicBezTo>
                    <a:cubicBezTo>
                      <a:pt x="156" y="9"/>
                      <a:pt x="156" y="9"/>
                      <a:pt x="156" y="9"/>
                    </a:cubicBezTo>
                    <a:cubicBezTo>
                      <a:pt x="156" y="18"/>
                      <a:pt x="156" y="18"/>
                      <a:pt x="156" y="18"/>
                    </a:cubicBezTo>
                    <a:cubicBezTo>
                      <a:pt x="194" y="18"/>
                      <a:pt x="228" y="33"/>
                      <a:pt x="253" y="57"/>
                    </a:cubicBezTo>
                    <a:cubicBezTo>
                      <a:pt x="278" y="81"/>
                      <a:pt x="293" y="114"/>
                      <a:pt x="293" y="150"/>
                    </a:cubicBezTo>
                    <a:cubicBezTo>
                      <a:pt x="294" y="150"/>
                      <a:pt x="294" y="150"/>
                      <a:pt x="294" y="150"/>
                    </a:cubicBezTo>
                    <a:cubicBezTo>
                      <a:pt x="293" y="150"/>
                      <a:pt x="293" y="150"/>
                      <a:pt x="293" y="150"/>
                    </a:cubicBezTo>
                    <a:cubicBezTo>
                      <a:pt x="293" y="150"/>
                      <a:pt x="293" y="150"/>
                      <a:pt x="293" y="150"/>
                    </a:cubicBezTo>
                    <a:cubicBezTo>
                      <a:pt x="294" y="150"/>
                      <a:pt x="294" y="150"/>
                      <a:pt x="294" y="150"/>
                    </a:cubicBezTo>
                    <a:cubicBezTo>
                      <a:pt x="293" y="150"/>
                      <a:pt x="293" y="150"/>
                      <a:pt x="293" y="150"/>
                    </a:cubicBezTo>
                    <a:cubicBezTo>
                      <a:pt x="293" y="150"/>
                      <a:pt x="293" y="150"/>
                      <a:pt x="293" y="150"/>
                    </a:cubicBezTo>
                    <a:cubicBezTo>
                      <a:pt x="293" y="151"/>
                      <a:pt x="293" y="151"/>
                      <a:pt x="293" y="151"/>
                    </a:cubicBezTo>
                    <a:cubicBezTo>
                      <a:pt x="293" y="151"/>
                      <a:pt x="293" y="151"/>
                      <a:pt x="293" y="151"/>
                    </a:cubicBezTo>
                    <a:cubicBezTo>
                      <a:pt x="293" y="160"/>
                      <a:pt x="292" y="168"/>
                      <a:pt x="291" y="177"/>
                    </a:cubicBezTo>
                    <a:cubicBezTo>
                      <a:pt x="290" y="177"/>
                      <a:pt x="290" y="177"/>
                      <a:pt x="290" y="177"/>
                    </a:cubicBezTo>
                    <a:cubicBezTo>
                      <a:pt x="290" y="177"/>
                      <a:pt x="290" y="177"/>
                      <a:pt x="290" y="177"/>
                    </a:cubicBezTo>
                    <a:cubicBezTo>
                      <a:pt x="287" y="195"/>
                      <a:pt x="279" y="220"/>
                      <a:pt x="265" y="247"/>
                    </a:cubicBezTo>
                    <a:cubicBezTo>
                      <a:pt x="265" y="248"/>
                      <a:pt x="265" y="248"/>
                      <a:pt x="265" y="248"/>
                    </a:cubicBezTo>
                    <a:cubicBezTo>
                      <a:pt x="264" y="248"/>
                      <a:pt x="264" y="248"/>
                      <a:pt x="264" y="248"/>
                    </a:cubicBezTo>
                    <a:cubicBezTo>
                      <a:pt x="260" y="259"/>
                      <a:pt x="254" y="277"/>
                      <a:pt x="249" y="299"/>
                    </a:cubicBezTo>
                    <a:cubicBezTo>
                      <a:pt x="245" y="321"/>
                      <a:pt x="241" y="346"/>
                      <a:pt x="241" y="370"/>
                    </a:cubicBezTo>
                    <a:cubicBezTo>
                      <a:pt x="241" y="377"/>
                      <a:pt x="241" y="384"/>
                      <a:pt x="242" y="390"/>
                    </a:cubicBezTo>
                    <a:cubicBezTo>
                      <a:pt x="251" y="389"/>
                      <a:pt x="251" y="389"/>
                      <a:pt x="251" y="389"/>
                    </a:cubicBezTo>
                    <a:cubicBezTo>
                      <a:pt x="242" y="389"/>
                      <a:pt x="242" y="389"/>
                      <a:pt x="242" y="389"/>
                    </a:cubicBezTo>
                    <a:cubicBezTo>
                      <a:pt x="242" y="395"/>
                      <a:pt x="242" y="400"/>
                      <a:pt x="241" y="405"/>
                    </a:cubicBezTo>
                    <a:cubicBezTo>
                      <a:pt x="241" y="408"/>
                      <a:pt x="240" y="411"/>
                      <a:pt x="239" y="414"/>
                    </a:cubicBezTo>
                    <a:cubicBezTo>
                      <a:pt x="238" y="418"/>
                      <a:pt x="236" y="421"/>
                      <a:pt x="233" y="423"/>
                    </a:cubicBezTo>
                    <a:cubicBezTo>
                      <a:pt x="230" y="426"/>
                      <a:pt x="227" y="428"/>
                      <a:pt x="220" y="429"/>
                    </a:cubicBezTo>
                    <a:cubicBezTo>
                      <a:pt x="222" y="438"/>
                      <a:pt x="222" y="438"/>
                      <a:pt x="222" y="438"/>
                    </a:cubicBezTo>
                    <a:cubicBezTo>
                      <a:pt x="221" y="429"/>
                      <a:pt x="221" y="429"/>
                      <a:pt x="221" y="429"/>
                    </a:cubicBezTo>
                    <a:cubicBezTo>
                      <a:pt x="216" y="429"/>
                      <a:pt x="208" y="430"/>
                      <a:pt x="200" y="430"/>
                    </a:cubicBezTo>
                    <a:cubicBezTo>
                      <a:pt x="192" y="430"/>
                      <a:pt x="184" y="430"/>
                      <a:pt x="177" y="430"/>
                    </a:cubicBezTo>
                    <a:cubicBezTo>
                      <a:pt x="171" y="430"/>
                      <a:pt x="166" y="430"/>
                      <a:pt x="163" y="430"/>
                    </a:cubicBezTo>
                    <a:cubicBezTo>
                      <a:pt x="159" y="430"/>
                      <a:pt x="157" y="430"/>
                      <a:pt x="157" y="430"/>
                    </a:cubicBezTo>
                    <a:cubicBezTo>
                      <a:pt x="157" y="430"/>
                      <a:pt x="157" y="430"/>
                      <a:pt x="157" y="430"/>
                    </a:cubicBezTo>
                    <a:cubicBezTo>
                      <a:pt x="157" y="430"/>
                      <a:pt x="157" y="430"/>
                      <a:pt x="157" y="430"/>
                    </a:cubicBezTo>
                    <a:cubicBezTo>
                      <a:pt x="157" y="430"/>
                      <a:pt x="156" y="430"/>
                      <a:pt x="155" y="430"/>
                    </a:cubicBezTo>
                    <a:cubicBezTo>
                      <a:pt x="151" y="430"/>
                      <a:pt x="143" y="430"/>
                      <a:pt x="132" y="430"/>
                    </a:cubicBezTo>
                    <a:cubicBezTo>
                      <a:pt x="119" y="430"/>
                      <a:pt x="102" y="430"/>
                      <a:pt x="91" y="429"/>
                    </a:cubicBezTo>
                    <a:cubicBezTo>
                      <a:pt x="90" y="438"/>
                      <a:pt x="90" y="438"/>
                      <a:pt x="90" y="438"/>
                    </a:cubicBezTo>
                    <a:cubicBezTo>
                      <a:pt x="92" y="429"/>
                      <a:pt x="92" y="429"/>
                      <a:pt x="92" y="429"/>
                    </a:cubicBezTo>
                    <a:cubicBezTo>
                      <a:pt x="86" y="427"/>
                      <a:pt x="82" y="425"/>
                      <a:pt x="79" y="423"/>
                    </a:cubicBezTo>
                    <a:cubicBezTo>
                      <a:pt x="77" y="422"/>
                      <a:pt x="75" y="420"/>
                      <a:pt x="74" y="418"/>
                    </a:cubicBezTo>
                    <a:cubicBezTo>
                      <a:pt x="72" y="415"/>
                      <a:pt x="71" y="411"/>
                      <a:pt x="71" y="406"/>
                    </a:cubicBezTo>
                    <a:cubicBezTo>
                      <a:pt x="70" y="401"/>
                      <a:pt x="70" y="396"/>
                      <a:pt x="70" y="389"/>
                    </a:cubicBezTo>
                    <a:cubicBezTo>
                      <a:pt x="61" y="389"/>
                      <a:pt x="61" y="389"/>
                      <a:pt x="61" y="389"/>
                    </a:cubicBezTo>
                    <a:cubicBezTo>
                      <a:pt x="70" y="390"/>
                      <a:pt x="70" y="390"/>
                      <a:pt x="70" y="390"/>
                    </a:cubicBezTo>
                    <a:cubicBezTo>
                      <a:pt x="70" y="384"/>
                      <a:pt x="71" y="377"/>
                      <a:pt x="71" y="370"/>
                    </a:cubicBezTo>
                    <a:cubicBezTo>
                      <a:pt x="71" y="346"/>
                      <a:pt x="67" y="321"/>
                      <a:pt x="62" y="299"/>
                    </a:cubicBezTo>
                    <a:cubicBezTo>
                      <a:pt x="58" y="277"/>
                      <a:pt x="52" y="259"/>
                      <a:pt x="47" y="248"/>
                    </a:cubicBezTo>
                    <a:cubicBezTo>
                      <a:pt x="47" y="248"/>
                      <a:pt x="47" y="248"/>
                      <a:pt x="47" y="248"/>
                    </a:cubicBezTo>
                    <a:cubicBezTo>
                      <a:pt x="47" y="247"/>
                      <a:pt x="47" y="247"/>
                      <a:pt x="47" y="247"/>
                    </a:cubicBezTo>
                    <a:cubicBezTo>
                      <a:pt x="39" y="233"/>
                      <a:pt x="33" y="219"/>
                      <a:pt x="29" y="206"/>
                    </a:cubicBezTo>
                    <a:cubicBezTo>
                      <a:pt x="24" y="194"/>
                      <a:pt x="22" y="183"/>
                      <a:pt x="20" y="174"/>
                    </a:cubicBezTo>
                    <a:cubicBezTo>
                      <a:pt x="20" y="174"/>
                      <a:pt x="20" y="174"/>
                      <a:pt x="20" y="174"/>
                    </a:cubicBezTo>
                    <a:cubicBezTo>
                      <a:pt x="20" y="174"/>
                      <a:pt x="20" y="174"/>
                      <a:pt x="20" y="174"/>
                    </a:cubicBezTo>
                    <a:cubicBezTo>
                      <a:pt x="19" y="167"/>
                      <a:pt x="18" y="160"/>
                      <a:pt x="18" y="152"/>
                    </a:cubicBezTo>
                    <a:cubicBezTo>
                      <a:pt x="18" y="152"/>
                      <a:pt x="18" y="152"/>
                      <a:pt x="18" y="152"/>
                    </a:cubicBezTo>
                    <a:cubicBezTo>
                      <a:pt x="18" y="152"/>
                      <a:pt x="18" y="152"/>
                      <a:pt x="18" y="152"/>
                    </a:cubicBezTo>
                    <a:cubicBezTo>
                      <a:pt x="18" y="151"/>
                      <a:pt x="18" y="151"/>
                      <a:pt x="18"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8" y="150"/>
                      <a:pt x="18" y="150"/>
                      <a:pt x="18" y="150"/>
                    </a:cubicBezTo>
                    <a:cubicBezTo>
                      <a:pt x="18" y="114"/>
                      <a:pt x="33" y="81"/>
                      <a:pt x="58" y="57"/>
                    </a:cubicBezTo>
                    <a:cubicBezTo>
                      <a:pt x="83" y="33"/>
                      <a:pt x="117" y="18"/>
                      <a:pt x="156" y="18"/>
                    </a:cubicBezTo>
                    <a:lnTo>
                      <a:pt x="15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34" name="Freeform 54"/>
              <p:cNvSpPr>
                <a:spLocks/>
              </p:cNvSpPr>
              <p:nvPr/>
            </p:nvSpPr>
            <p:spPr bwMode="auto">
              <a:xfrm>
                <a:off x="-1791103" y="133654"/>
                <a:ext cx="250825" cy="41275"/>
              </a:xfrm>
              <a:custGeom>
                <a:avLst/>
                <a:gdLst>
                  <a:gd name="T0" fmla="*/ 134 w 150"/>
                  <a:gd name="T1" fmla="*/ 0 h 25"/>
                  <a:gd name="T2" fmla="*/ 16 w 150"/>
                  <a:gd name="T3" fmla="*/ 0 h 25"/>
                  <a:gd name="T4" fmla="*/ 0 w 150"/>
                  <a:gd name="T5" fmla="*/ 6 h 25"/>
                  <a:gd name="T6" fmla="*/ 0 w 150"/>
                  <a:gd name="T7" fmla="*/ 11 h 25"/>
                  <a:gd name="T8" fmla="*/ 16 w 150"/>
                  <a:gd name="T9" fmla="*/ 18 h 25"/>
                  <a:gd name="T10" fmla="*/ 27 w 150"/>
                  <a:gd name="T11" fmla="*/ 18 h 25"/>
                  <a:gd name="T12" fmla="*/ 27 w 150"/>
                  <a:gd name="T13" fmla="*/ 21 h 25"/>
                  <a:gd name="T14" fmla="*/ 38 w 150"/>
                  <a:gd name="T15" fmla="*/ 25 h 25"/>
                  <a:gd name="T16" fmla="*/ 112 w 150"/>
                  <a:gd name="T17" fmla="*/ 25 h 25"/>
                  <a:gd name="T18" fmla="*/ 122 w 150"/>
                  <a:gd name="T19" fmla="*/ 21 h 25"/>
                  <a:gd name="T20" fmla="*/ 122 w 150"/>
                  <a:gd name="T21" fmla="*/ 18 h 25"/>
                  <a:gd name="T22" fmla="*/ 134 w 150"/>
                  <a:gd name="T23" fmla="*/ 18 h 25"/>
                  <a:gd name="T24" fmla="*/ 150 w 150"/>
                  <a:gd name="T25" fmla="*/ 11 h 25"/>
                  <a:gd name="T26" fmla="*/ 150 w 150"/>
                  <a:gd name="T27" fmla="*/ 6 h 25"/>
                  <a:gd name="T28" fmla="*/ 134 w 150"/>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25">
                    <a:moveTo>
                      <a:pt x="134" y="0"/>
                    </a:moveTo>
                    <a:cubicBezTo>
                      <a:pt x="16" y="0"/>
                      <a:pt x="16" y="0"/>
                      <a:pt x="16" y="0"/>
                    </a:cubicBezTo>
                    <a:cubicBezTo>
                      <a:pt x="7" y="0"/>
                      <a:pt x="0" y="3"/>
                      <a:pt x="0" y="6"/>
                    </a:cubicBezTo>
                    <a:cubicBezTo>
                      <a:pt x="0" y="11"/>
                      <a:pt x="0" y="11"/>
                      <a:pt x="0" y="11"/>
                    </a:cubicBezTo>
                    <a:cubicBezTo>
                      <a:pt x="0" y="15"/>
                      <a:pt x="7" y="18"/>
                      <a:pt x="16" y="18"/>
                    </a:cubicBezTo>
                    <a:cubicBezTo>
                      <a:pt x="27" y="18"/>
                      <a:pt x="27" y="18"/>
                      <a:pt x="27" y="18"/>
                    </a:cubicBezTo>
                    <a:cubicBezTo>
                      <a:pt x="27" y="21"/>
                      <a:pt x="27" y="21"/>
                      <a:pt x="27" y="21"/>
                    </a:cubicBezTo>
                    <a:cubicBezTo>
                      <a:pt x="27" y="23"/>
                      <a:pt x="32" y="25"/>
                      <a:pt x="38" y="25"/>
                    </a:cubicBezTo>
                    <a:cubicBezTo>
                      <a:pt x="112" y="25"/>
                      <a:pt x="112" y="25"/>
                      <a:pt x="112" y="25"/>
                    </a:cubicBezTo>
                    <a:cubicBezTo>
                      <a:pt x="118" y="25"/>
                      <a:pt x="122" y="23"/>
                      <a:pt x="122" y="21"/>
                    </a:cubicBezTo>
                    <a:cubicBezTo>
                      <a:pt x="122" y="18"/>
                      <a:pt x="122" y="18"/>
                      <a:pt x="122" y="18"/>
                    </a:cubicBezTo>
                    <a:cubicBezTo>
                      <a:pt x="134" y="18"/>
                      <a:pt x="134" y="18"/>
                      <a:pt x="134" y="18"/>
                    </a:cubicBezTo>
                    <a:cubicBezTo>
                      <a:pt x="143" y="18"/>
                      <a:pt x="150" y="15"/>
                      <a:pt x="150" y="11"/>
                    </a:cubicBezTo>
                    <a:cubicBezTo>
                      <a:pt x="150" y="6"/>
                      <a:pt x="150" y="6"/>
                      <a:pt x="150" y="6"/>
                    </a:cubicBezTo>
                    <a:cubicBezTo>
                      <a:pt x="150" y="3"/>
                      <a:pt x="143" y="0"/>
                      <a:pt x="1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35" name="Freeform 55"/>
              <p:cNvSpPr>
                <a:spLocks/>
              </p:cNvSpPr>
              <p:nvPr/>
            </p:nvSpPr>
            <p:spPr bwMode="auto">
              <a:xfrm>
                <a:off x="-1708553" y="-521983"/>
                <a:ext cx="82550" cy="327025"/>
              </a:xfrm>
              <a:custGeom>
                <a:avLst/>
                <a:gdLst>
                  <a:gd name="T0" fmla="*/ 32 w 49"/>
                  <a:gd name="T1" fmla="*/ 195 h 196"/>
                  <a:gd name="T2" fmla="*/ 49 w 49"/>
                  <a:gd name="T3" fmla="*/ 4 h 196"/>
                  <a:gd name="T4" fmla="*/ 40 w 49"/>
                  <a:gd name="T5" fmla="*/ 0 h 196"/>
                  <a:gd name="T6" fmla="*/ 6 w 49"/>
                  <a:gd name="T7" fmla="*/ 6 h 196"/>
                  <a:gd name="T8" fmla="*/ 0 w 49"/>
                  <a:gd name="T9" fmla="*/ 18 h 196"/>
                  <a:gd name="T10" fmla="*/ 18 w 49"/>
                  <a:gd name="T11" fmla="*/ 192 h 196"/>
                  <a:gd name="T12" fmla="*/ 32 w 49"/>
                  <a:gd name="T13" fmla="*/ 195 h 196"/>
                </a:gdLst>
                <a:ahLst/>
                <a:cxnLst>
                  <a:cxn ang="0">
                    <a:pos x="T0" y="T1"/>
                  </a:cxn>
                  <a:cxn ang="0">
                    <a:pos x="T2" y="T3"/>
                  </a:cxn>
                  <a:cxn ang="0">
                    <a:pos x="T4" y="T5"/>
                  </a:cxn>
                  <a:cxn ang="0">
                    <a:pos x="T6" y="T7"/>
                  </a:cxn>
                  <a:cxn ang="0">
                    <a:pos x="T8" y="T9"/>
                  </a:cxn>
                  <a:cxn ang="0">
                    <a:pos x="T10" y="T11"/>
                  </a:cxn>
                  <a:cxn ang="0">
                    <a:pos x="T12" y="T13"/>
                  </a:cxn>
                </a:cxnLst>
                <a:rect l="0" t="0" r="r" b="b"/>
                <a:pathLst>
                  <a:path w="49" h="196">
                    <a:moveTo>
                      <a:pt x="32" y="195"/>
                    </a:moveTo>
                    <a:cubicBezTo>
                      <a:pt x="38" y="127"/>
                      <a:pt x="49" y="15"/>
                      <a:pt x="49" y="4"/>
                    </a:cubicBezTo>
                    <a:cubicBezTo>
                      <a:pt x="48" y="2"/>
                      <a:pt x="43" y="0"/>
                      <a:pt x="40" y="0"/>
                    </a:cubicBezTo>
                    <a:cubicBezTo>
                      <a:pt x="34" y="0"/>
                      <a:pt x="13" y="4"/>
                      <a:pt x="6" y="6"/>
                    </a:cubicBezTo>
                    <a:cubicBezTo>
                      <a:pt x="3" y="8"/>
                      <a:pt x="0" y="14"/>
                      <a:pt x="0" y="18"/>
                    </a:cubicBezTo>
                    <a:cubicBezTo>
                      <a:pt x="2" y="37"/>
                      <a:pt x="12" y="130"/>
                      <a:pt x="18" y="192"/>
                    </a:cubicBezTo>
                    <a:cubicBezTo>
                      <a:pt x="19" y="194"/>
                      <a:pt x="31" y="196"/>
                      <a:pt x="32"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36" name="Freeform 56"/>
              <p:cNvSpPr>
                <a:spLocks/>
              </p:cNvSpPr>
              <p:nvPr/>
            </p:nvSpPr>
            <p:spPr bwMode="auto">
              <a:xfrm>
                <a:off x="-1706965" y="-128283"/>
                <a:ext cx="84138" cy="84138"/>
              </a:xfrm>
              <a:custGeom>
                <a:avLst/>
                <a:gdLst>
                  <a:gd name="T0" fmla="*/ 26 w 50"/>
                  <a:gd name="T1" fmla="*/ 0 h 50"/>
                  <a:gd name="T2" fmla="*/ 7 w 50"/>
                  <a:gd name="T3" fmla="*/ 7 h 50"/>
                  <a:gd name="T4" fmla="*/ 0 w 50"/>
                  <a:gd name="T5" fmla="*/ 25 h 50"/>
                  <a:gd name="T6" fmla="*/ 6 w 50"/>
                  <a:gd name="T7" fmla="*/ 44 h 50"/>
                  <a:gd name="T8" fmla="*/ 23 w 50"/>
                  <a:gd name="T9" fmla="*/ 50 h 50"/>
                  <a:gd name="T10" fmla="*/ 43 w 50"/>
                  <a:gd name="T11" fmla="*/ 43 h 50"/>
                  <a:gd name="T12" fmla="*/ 50 w 50"/>
                  <a:gd name="T13" fmla="*/ 25 h 50"/>
                  <a:gd name="T14" fmla="*/ 42 w 50"/>
                  <a:gd name="T15" fmla="*/ 6 h 50"/>
                  <a:gd name="T16" fmla="*/ 26 w 50"/>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0">
                    <a:moveTo>
                      <a:pt x="26" y="0"/>
                    </a:moveTo>
                    <a:cubicBezTo>
                      <a:pt x="20" y="0"/>
                      <a:pt x="12" y="2"/>
                      <a:pt x="7" y="7"/>
                    </a:cubicBezTo>
                    <a:cubicBezTo>
                      <a:pt x="2" y="12"/>
                      <a:pt x="0" y="19"/>
                      <a:pt x="0" y="25"/>
                    </a:cubicBezTo>
                    <a:cubicBezTo>
                      <a:pt x="0" y="33"/>
                      <a:pt x="2" y="39"/>
                      <a:pt x="6" y="44"/>
                    </a:cubicBezTo>
                    <a:cubicBezTo>
                      <a:pt x="11" y="49"/>
                      <a:pt x="18" y="50"/>
                      <a:pt x="23" y="50"/>
                    </a:cubicBezTo>
                    <a:cubicBezTo>
                      <a:pt x="31" y="50"/>
                      <a:pt x="38" y="48"/>
                      <a:pt x="43" y="43"/>
                    </a:cubicBezTo>
                    <a:cubicBezTo>
                      <a:pt x="48" y="38"/>
                      <a:pt x="50" y="29"/>
                      <a:pt x="50" y="25"/>
                    </a:cubicBezTo>
                    <a:cubicBezTo>
                      <a:pt x="50" y="19"/>
                      <a:pt x="48" y="12"/>
                      <a:pt x="42" y="6"/>
                    </a:cubicBezTo>
                    <a:cubicBezTo>
                      <a:pt x="38" y="2"/>
                      <a:pt x="31" y="0"/>
                      <a:pt x="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37" name="Freeform 57"/>
              <p:cNvSpPr>
                <a:spLocks/>
              </p:cNvSpPr>
              <p:nvPr/>
            </p:nvSpPr>
            <p:spPr bwMode="auto">
              <a:xfrm>
                <a:off x="-1686328" y="-910921"/>
                <a:ext cx="42863" cy="160338"/>
              </a:xfrm>
              <a:custGeom>
                <a:avLst/>
                <a:gdLst>
                  <a:gd name="T0" fmla="*/ 0 w 27"/>
                  <a:gd name="T1" fmla="*/ 0 h 101"/>
                  <a:gd name="T2" fmla="*/ 0 w 27"/>
                  <a:gd name="T3" fmla="*/ 101 h 101"/>
                  <a:gd name="T4" fmla="*/ 27 w 27"/>
                  <a:gd name="T5" fmla="*/ 101 h 101"/>
                  <a:gd name="T6" fmla="*/ 26 w 27"/>
                  <a:gd name="T7" fmla="*/ 0 h 101"/>
                  <a:gd name="T8" fmla="*/ 0 w 27"/>
                  <a:gd name="T9" fmla="*/ 0 h 101"/>
                </a:gdLst>
                <a:ahLst/>
                <a:cxnLst>
                  <a:cxn ang="0">
                    <a:pos x="T0" y="T1"/>
                  </a:cxn>
                  <a:cxn ang="0">
                    <a:pos x="T2" y="T3"/>
                  </a:cxn>
                  <a:cxn ang="0">
                    <a:pos x="T4" y="T5"/>
                  </a:cxn>
                  <a:cxn ang="0">
                    <a:pos x="T6" y="T7"/>
                  </a:cxn>
                  <a:cxn ang="0">
                    <a:pos x="T8" y="T9"/>
                  </a:cxn>
                </a:cxnLst>
                <a:rect l="0" t="0" r="r" b="b"/>
                <a:pathLst>
                  <a:path w="27" h="101">
                    <a:moveTo>
                      <a:pt x="0" y="0"/>
                    </a:moveTo>
                    <a:lnTo>
                      <a:pt x="0" y="101"/>
                    </a:lnTo>
                    <a:lnTo>
                      <a:pt x="27" y="101"/>
                    </a:lnTo>
                    <a:lnTo>
                      <a:pt x="2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38" name="Freeform 58"/>
              <p:cNvSpPr>
                <a:spLocks/>
              </p:cNvSpPr>
              <p:nvPr/>
            </p:nvSpPr>
            <p:spPr bwMode="auto">
              <a:xfrm>
                <a:off x="-1499003" y="-839483"/>
                <a:ext cx="123825" cy="160338"/>
              </a:xfrm>
              <a:custGeom>
                <a:avLst/>
                <a:gdLst>
                  <a:gd name="T0" fmla="*/ 0 w 78"/>
                  <a:gd name="T1" fmla="*/ 85 h 101"/>
                  <a:gd name="T2" fmla="*/ 22 w 78"/>
                  <a:gd name="T3" fmla="*/ 101 h 101"/>
                  <a:gd name="T4" fmla="*/ 78 w 78"/>
                  <a:gd name="T5" fmla="*/ 15 h 101"/>
                  <a:gd name="T6" fmla="*/ 56 w 78"/>
                  <a:gd name="T7" fmla="*/ 0 h 101"/>
                  <a:gd name="T8" fmla="*/ 0 w 78"/>
                  <a:gd name="T9" fmla="*/ 85 h 101"/>
                </a:gdLst>
                <a:ahLst/>
                <a:cxnLst>
                  <a:cxn ang="0">
                    <a:pos x="T0" y="T1"/>
                  </a:cxn>
                  <a:cxn ang="0">
                    <a:pos x="T2" y="T3"/>
                  </a:cxn>
                  <a:cxn ang="0">
                    <a:pos x="T4" y="T5"/>
                  </a:cxn>
                  <a:cxn ang="0">
                    <a:pos x="T6" y="T7"/>
                  </a:cxn>
                  <a:cxn ang="0">
                    <a:pos x="T8" y="T9"/>
                  </a:cxn>
                </a:cxnLst>
                <a:rect l="0" t="0" r="r" b="b"/>
                <a:pathLst>
                  <a:path w="78" h="101">
                    <a:moveTo>
                      <a:pt x="0" y="85"/>
                    </a:moveTo>
                    <a:lnTo>
                      <a:pt x="22" y="101"/>
                    </a:lnTo>
                    <a:lnTo>
                      <a:pt x="78" y="15"/>
                    </a:lnTo>
                    <a:lnTo>
                      <a:pt x="56" y="0"/>
                    </a:lnTo>
                    <a:lnTo>
                      <a:pt x="0"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39" name="Freeform 59"/>
              <p:cNvSpPr>
                <a:spLocks/>
              </p:cNvSpPr>
              <p:nvPr/>
            </p:nvSpPr>
            <p:spPr bwMode="auto">
              <a:xfrm>
                <a:off x="-1368828" y="-626758"/>
                <a:ext cx="163513" cy="103188"/>
              </a:xfrm>
              <a:custGeom>
                <a:avLst/>
                <a:gdLst>
                  <a:gd name="T0" fmla="*/ 0 w 103"/>
                  <a:gd name="T1" fmla="*/ 40 h 65"/>
                  <a:gd name="T2" fmla="*/ 11 w 103"/>
                  <a:gd name="T3" fmla="*/ 65 h 65"/>
                  <a:gd name="T4" fmla="*/ 103 w 103"/>
                  <a:gd name="T5" fmla="*/ 25 h 65"/>
                  <a:gd name="T6" fmla="*/ 93 w 103"/>
                  <a:gd name="T7" fmla="*/ 0 h 65"/>
                  <a:gd name="T8" fmla="*/ 0 w 103"/>
                  <a:gd name="T9" fmla="*/ 40 h 65"/>
                </a:gdLst>
                <a:ahLst/>
                <a:cxnLst>
                  <a:cxn ang="0">
                    <a:pos x="T0" y="T1"/>
                  </a:cxn>
                  <a:cxn ang="0">
                    <a:pos x="T2" y="T3"/>
                  </a:cxn>
                  <a:cxn ang="0">
                    <a:pos x="T4" y="T5"/>
                  </a:cxn>
                  <a:cxn ang="0">
                    <a:pos x="T6" y="T7"/>
                  </a:cxn>
                  <a:cxn ang="0">
                    <a:pos x="T8" y="T9"/>
                  </a:cxn>
                </a:cxnLst>
                <a:rect l="0" t="0" r="r" b="b"/>
                <a:pathLst>
                  <a:path w="103" h="65">
                    <a:moveTo>
                      <a:pt x="0" y="40"/>
                    </a:moveTo>
                    <a:lnTo>
                      <a:pt x="11" y="65"/>
                    </a:lnTo>
                    <a:lnTo>
                      <a:pt x="103" y="25"/>
                    </a:lnTo>
                    <a:lnTo>
                      <a:pt x="93" y="0"/>
                    </a:lnTo>
                    <a:lnTo>
                      <a:pt x="0"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40" name="Freeform 60"/>
              <p:cNvSpPr>
                <a:spLocks/>
              </p:cNvSpPr>
              <p:nvPr/>
            </p:nvSpPr>
            <p:spPr bwMode="auto">
              <a:xfrm>
                <a:off x="-1345015" y="-374346"/>
                <a:ext cx="165100" cy="71438"/>
              </a:xfrm>
              <a:custGeom>
                <a:avLst/>
                <a:gdLst>
                  <a:gd name="T0" fmla="*/ 0 w 104"/>
                  <a:gd name="T1" fmla="*/ 27 h 45"/>
                  <a:gd name="T2" fmla="*/ 100 w 104"/>
                  <a:gd name="T3" fmla="*/ 45 h 45"/>
                  <a:gd name="T4" fmla="*/ 104 w 104"/>
                  <a:gd name="T5" fmla="*/ 18 h 45"/>
                  <a:gd name="T6" fmla="*/ 5 w 104"/>
                  <a:gd name="T7" fmla="*/ 0 h 45"/>
                  <a:gd name="T8" fmla="*/ 0 w 104"/>
                  <a:gd name="T9" fmla="*/ 27 h 45"/>
                </a:gdLst>
                <a:ahLst/>
                <a:cxnLst>
                  <a:cxn ang="0">
                    <a:pos x="T0" y="T1"/>
                  </a:cxn>
                  <a:cxn ang="0">
                    <a:pos x="T2" y="T3"/>
                  </a:cxn>
                  <a:cxn ang="0">
                    <a:pos x="T4" y="T5"/>
                  </a:cxn>
                  <a:cxn ang="0">
                    <a:pos x="T6" y="T7"/>
                  </a:cxn>
                  <a:cxn ang="0">
                    <a:pos x="T8" y="T9"/>
                  </a:cxn>
                </a:cxnLst>
                <a:rect l="0" t="0" r="r" b="b"/>
                <a:pathLst>
                  <a:path w="104" h="45">
                    <a:moveTo>
                      <a:pt x="0" y="27"/>
                    </a:moveTo>
                    <a:lnTo>
                      <a:pt x="100" y="45"/>
                    </a:lnTo>
                    <a:lnTo>
                      <a:pt x="104" y="18"/>
                    </a:lnTo>
                    <a:lnTo>
                      <a:pt x="5" y="0"/>
                    </a:lnTo>
                    <a:lnTo>
                      <a:pt x="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41" name="Freeform 61"/>
              <p:cNvSpPr>
                <a:spLocks/>
              </p:cNvSpPr>
              <p:nvPr/>
            </p:nvSpPr>
            <p:spPr bwMode="auto">
              <a:xfrm>
                <a:off x="-1960965" y="-839483"/>
                <a:ext cx="123825" cy="160338"/>
              </a:xfrm>
              <a:custGeom>
                <a:avLst/>
                <a:gdLst>
                  <a:gd name="T0" fmla="*/ 0 w 78"/>
                  <a:gd name="T1" fmla="*/ 15 h 101"/>
                  <a:gd name="T2" fmla="*/ 56 w 78"/>
                  <a:gd name="T3" fmla="*/ 101 h 101"/>
                  <a:gd name="T4" fmla="*/ 78 w 78"/>
                  <a:gd name="T5" fmla="*/ 85 h 101"/>
                  <a:gd name="T6" fmla="*/ 22 w 78"/>
                  <a:gd name="T7" fmla="*/ 0 h 101"/>
                  <a:gd name="T8" fmla="*/ 0 w 78"/>
                  <a:gd name="T9" fmla="*/ 15 h 101"/>
                </a:gdLst>
                <a:ahLst/>
                <a:cxnLst>
                  <a:cxn ang="0">
                    <a:pos x="T0" y="T1"/>
                  </a:cxn>
                  <a:cxn ang="0">
                    <a:pos x="T2" y="T3"/>
                  </a:cxn>
                  <a:cxn ang="0">
                    <a:pos x="T4" y="T5"/>
                  </a:cxn>
                  <a:cxn ang="0">
                    <a:pos x="T6" y="T7"/>
                  </a:cxn>
                  <a:cxn ang="0">
                    <a:pos x="T8" y="T9"/>
                  </a:cxn>
                </a:cxnLst>
                <a:rect l="0" t="0" r="r" b="b"/>
                <a:pathLst>
                  <a:path w="78" h="101">
                    <a:moveTo>
                      <a:pt x="0" y="15"/>
                    </a:moveTo>
                    <a:lnTo>
                      <a:pt x="56" y="101"/>
                    </a:lnTo>
                    <a:lnTo>
                      <a:pt x="78" y="85"/>
                    </a:lnTo>
                    <a:lnTo>
                      <a:pt x="22"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42" name="Freeform 62"/>
              <p:cNvSpPr>
                <a:spLocks/>
              </p:cNvSpPr>
              <p:nvPr/>
            </p:nvSpPr>
            <p:spPr bwMode="auto">
              <a:xfrm>
                <a:off x="-2132415" y="-626758"/>
                <a:ext cx="163513" cy="103188"/>
              </a:xfrm>
              <a:custGeom>
                <a:avLst/>
                <a:gdLst>
                  <a:gd name="T0" fmla="*/ 0 w 103"/>
                  <a:gd name="T1" fmla="*/ 25 h 65"/>
                  <a:gd name="T2" fmla="*/ 93 w 103"/>
                  <a:gd name="T3" fmla="*/ 65 h 65"/>
                  <a:gd name="T4" fmla="*/ 103 w 103"/>
                  <a:gd name="T5" fmla="*/ 40 h 65"/>
                  <a:gd name="T6" fmla="*/ 11 w 103"/>
                  <a:gd name="T7" fmla="*/ 0 h 65"/>
                  <a:gd name="T8" fmla="*/ 0 w 103"/>
                  <a:gd name="T9" fmla="*/ 25 h 65"/>
                </a:gdLst>
                <a:ahLst/>
                <a:cxnLst>
                  <a:cxn ang="0">
                    <a:pos x="T0" y="T1"/>
                  </a:cxn>
                  <a:cxn ang="0">
                    <a:pos x="T2" y="T3"/>
                  </a:cxn>
                  <a:cxn ang="0">
                    <a:pos x="T4" y="T5"/>
                  </a:cxn>
                  <a:cxn ang="0">
                    <a:pos x="T6" y="T7"/>
                  </a:cxn>
                  <a:cxn ang="0">
                    <a:pos x="T8" y="T9"/>
                  </a:cxn>
                </a:cxnLst>
                <a:rect l="0" t="0" r="r" b="b"/>
                <a:pathLst>
                  <a:path w="103" h="65">
                    <a:moveTo>
                      <a:pt x="0" y="25"/>
                    </a:moveTo>
                    <a:lnTo>
                      <a:pt x="93" y="65"/>
                    </a:lnTo>
                    <a:lnTo>
                      <a:pt x="103" y="40"/>
                    </a:lnTo>
                    <a:lnTo>
                      <a:pt x="11" y="0"/>
                    </a:lnTo>
                    <a:lnTo>
                      <a:pt x="0"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43" name="Freeform 63"/>
              <p:cNvSpPr>
                <a:spLocks/>
              </p:cNvSpPr>
              <p:nvPr/>
            </p:nvSpPr>
            <p:spPr bwMode="auto">
              <a:xfrm>
                <a:off x="-2157815" y="-374346"/>
                <a:ext cx="166688" cy="71438"/>
              </a:xfrm>
              <a:custGeom>
                <a:avLst/>
                <a:gdLst>
                  <a:gd name="T0" fmla="*/ 0 w 105"/>
                  <a:gd name="T1" fmla="*/ 18 h 45"/>
                  <a:gd name="T2" fmla="*/ 4 w 105"/>
                  <a:gd name="T3" fmla="*/ 45 h 45"/>
                  <a:gd name="T4" fmla="*/ 105 w 105"/>
                  <a:gd name="T5" fmla="*/ 27 h 45"/>
                  <a:gd name="T6" fmla="*/ 99 w 105"/>
                  <a:gd name="T7" fmla="*/ 0 h 45"/>
                  <a:gd name="T8" fmla="*/ 0 w 105"/>
                  <a:gd name="T9" fmla="*/ 18 h 45"/>
                </a:gdLst>
                <a:ahLst/>
                <a:cxnLst>
                  <a:cxn ang="0">
                    <a:pos x="T0" y="T1"/>
                  </a:cxn>
                  <a:cxn ang="0">
                    <a:pos x="T2" y="T3"/>
                  </a:cxn>
                  <a:cxn ang="0">
                    <a:pos x="T4" y="T5"/>
                  </a:cxn>
                  <a:cxn ang="0">
                    <a:pos x="T6" y="T7"/>
                  </a:cxn>
                  <a:cxn ang="0">
                    <a:pos x="T8" y="T9"/>
                  </a:cxn>
                </a:cxnLst>
                <a:rect l="0" t="0" r="r" b="b"/>
                <a:pathLst>
                  <a:path w="105" h="45">
                    <a:moveTo>
                      <a:pt x="0" y="18"/>
                    </a:moveTo>
                    <a:lnTo>
                      <a:pt x="4" y="45"/>
                    </a:lnTo>
                    <a:lnTo>
                      <a:pt x="105" y="27"/>
                    </a:lnTo>
                    <a:lnTo>
                      <a:pt x="99"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44" name="Oval 64"/>
              <p:cNvSpPr>
                <a:spLocks noChangeArrowheads="1"/>
              </p:cNvSpPr>
              <p:nvPr/>
            </p:nvSpPr>
            <p:spPr bwMode="auto">
              <a:xfrm>
                <a:off x="-2791228" y="401942"/>
                <a:ext cx="503238" cy="5857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45" name="Freeform 65"/>
              <p:cNvSpPr>
                <a:spLocks/>
              </p:cNvSpPr>
              <p:nvPr/>
            </p:nvSpPr>
            <p:spPr bwMode="auto">
              <a:xfrm>
                <a:off x="-3107140" y="1032180"/>
                <a:ext cx="946150" cy="566738"/>
              </a:xfrm>
              <a:custGeom>
                <a:avLst/>
                <a:gdLst>
                  <a:gd name="T0" fmla="*/ 337 w 565"/>
                  <a:gd name="T1" fmla="*/ 285 h 338"/>
                  <a:gd name="T2" fmla="*/ 242 w 565"/>
                  <a:gd name="T3" fmla="*/ 0 h 338"/>
                  <a:gd name="T4" fmla="*/ 0 w 565"/>
                  <a:gd name="T5" fmla="*/ 338 h 338"/>
                  <a:gd name="T6" fmla="*/ 430 w 565"/>
                  <a:gd name="T7" fmla="*/ 338 h 338"/>
                  <a:gd name="T8" fmla="*/ 565 w 565"/>
                  <a:gd name="T9" fmla="*/ 44 h 338"/>
                  <a:gd name="T10" fmla="*/ 436 w 565"/>
                  <a:gd name="T11" fmla="*/ 0 h 338"/>
                  <a:gd name="T12" fmla="*/ 337 w 565"/>
                  <a:gd name="T13" fmla="*/ 285 h 338"/>
                </a:gdLst>
                <a:ahLst/>
                <a:cxnLst>
                  <a:cxn ang="0">
                    <a:pos x="T0" y="T1"/>
                  </a:cxn>
                  <a:cxn ang="0">
                    <a:pos x="T2" y="T3"/>
                  </a:cxn>
                  <a:cxn ang="0">
                    <a:pos x="T4" y="T5"/>
                  </a:cxn>
                  <a:cxn ang="0">
                    <a:pos x="T6" y="T7"/>
                  </a:cxn>
                  <a:cxn ang="0">
                    <a:pos x="T8" y="T9"/>
                  </a:cxn>
                  <a:cxn ang="0">
                    <a:pos x="T10" y="T11"/>
                  </a:cxn>
                  <a:cxn ang="0">
                    <a:pos x="T12" y="T13"/>
                  </a:cxn>
                </a:cxnLst>
                <a:rect l="0" t="0" r="r" b="b"/>
                <a:pathLst>
                  <a:path w="565" h="338">
                    <a:moveTo>
                      <a:pt x="337" y="285"/>
                    </a:moveTo>
                    <a:cubicBezTo>
                      <a:pt x="242" y="0"/>
                      <a:pt x="242" y="0"/>
                      <a:pt x="242" y="0"/>
                    </a:cubicBezTo>
                    <a:cubicBezTo>
                      <a:pt x="86" y="0"/>
                      <a:pt x="0" y="151"/>
                      <a:pt x="0" y="338"/>
                    </a:cubicBezTo>
                    <a:cubicBezTo>
                      <a:pt x="430" y="338"/>
                      <a:pt x="430" y="338"/>
                      <a:pt x="430" y="338"/>
                    </a:cubicBezTo>
                    <a:cubicBezTo>
                      <a:pt x="442" y="212"/>
                      <a:pt x="488" y="105"/>
                      <a:pt x="565" y="44"/>
                    </a:cubicBezTo>
                    <a:cubicBezTo>
                      <a:pt x="530" y="17"/>
                      <a:pt x="487" y="0"/>
                      <a:pt x="436" y="0"/>
                    </a:cubicBezTo>
                    <a:lnTo>
                      <a:pt x="33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46" name="Freeform 66"/>
              <p:cNvSpPr>
                <a:spLocks/>
              </p:cNvSpPr>
              <p:nvPr/>
            </p:nvSpPr>
            <p:spPr bwMode="auto">
              <a:xfrm>
                <a:off x="-2624540" y="1030592"/>
                <a:ext cx="169863" cy="357188"/>
              </a:xfrm>
              <a:custGeom>
                <a:avLst/>
                <a:gdLst>
                  <a:gd name="T0" fmla="*/ 0 w 107"/>
                  <a:gd name="T1" fmla="*/ 56 h 225"/>
                  <a:gd name="T2" fmla="*/ 54 w 107"/>
                  <a:gd name="T3" fmla="*/ 225 h 225"/>
                  <a:gd name="T4" fmla="*/ 107 w 107"/>
                  <a:gd name="T5" fmla="*/ 56 h 225"/>
                  <a:gd name="T6" fmla="*/ 54 w 107"/>
                  <a:gd name="T7" fmla="*/ 0 h 225"/>
                  <a:gd name="T8" fmla="*/ 0 w 107"/>
                  <a:gd name="T9" fmla="*/ 56 h 225"/>
                </a:gdLst>
                <a:ahLst/>
                <a:cxnLst>
                  <a:cxn ang="0">
                    <a:pos x="T0" y="T1"/>
                  </a:cxn>
                  <a:cxn ang="0">
                    <a:pos x="T2" y="T3"/>
                  </a:cxn>
                  <a:cxn ang="0">
                    <a:pos x="T4" y="T5"/>
                  </a:cxn>
                  <a:cxn ang="0">
                    <a:pos x="T6" y="T7"/>
                  </a:cxn>
                  <a:cxn ang="0">
                    <a:pos x="T8" y="T9"/>
                  </a:cxn>
                </a:cxnLst>
                <a:rect l="0" t="0" r="r" b="b"/>
                <a:pathLst>
                  <a:path w="107" h="225">
                    <a:moveTo>
                      <a:pt x="0" y="56"/>
                    </a:moveTo>
                    <a:lnTo>
                      <a:pt x="54" y="225"/>
                    </a:lnTo>
                    <a:lnTo>
                      <a:pt x="107" y="56"/>
                    </a:lnTo>
                    <a:lnTo>
                      <a:pt x="54" y="0"/>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47" name="Oval 67"/>
              <p:cNvSpPr>
                <a:spLocks noChangeArrowheads="1"/>
              </p:cNvSpPr>
              <p:nvPr/>
            </p:nvSpPr>
            <p:spPr bwMode="auto">
              <a:xfrm>
                <a:off x="-1030690" y="401942"/>
                <a:ext cx="504825" cy="5857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48" name="Freeform 68"/>
              <p:cNvSpPr>
                <a:spLocks/>
              </p:cNvSpPr>
              <p:nvPr/>
            </p:nvSpPr>
            <p:spPr bwMode="auto">
              <a:xfrm>
                <a:off x="-1157690" y="1032180"/>
                <a:ext cx="947738" cy="566738"/>
              </a:xfrm>
              <a:custGeom>
                <a:avLst/>
                <a:gdLst>
                  <a:gd name="T0" fmla="*/ 323 w 566"/>
                  <a:gd name="T1" fmla="*/ 0 h 338"/>
                  <a:gd name="T2" fmla="*/ 229 w 566"/>
                  <a:gd name="T3" fmla="*/ 285 h 338"/>
                  <a:gd name="T4" fmla="*/ 130 w 566"/>
                  <a:gd name="T5" fmla="*/ 0 h 338"/>
                  <a:gd name="T6" fmla="*/ 0 w 566"/>
                  <a:gd name="T7" fmla="*/ 44 h 338"/>
                  <a:gd name="T8" fmla="*/ 136 w 566"/>
                  <a:gd name="T9" fmla="*/ 338 h 338"/>
                  <a:gd name="T10" fmla="*/ 566 w 566"/>
                  <a:gd name="T11" fmla="*/ 338 h 338"/>
                  <a:gd name="T12" fmla="*/ 323 w 566"/>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566" h="338">
                    <a:moveTo>
                      <a:pt x="323" y="0"/>
                    </a:moveTo>
                    <a:cubicBezTo>
                      <a:pt x="229" y="285"/>
                      <a:pt x="229" y="285"/>
                      <a:pt x="229" y="285"/>
                    </a:cubicBezTo>
                    <a:cubicBezTo>
                      <a:pt x="130" y="0"/>
                      <a:pt x="130" y="0"/>
                      <a:pt x="130" y="0"/>
                    </a:cubicBezTo>
                    <a:cubicBezTo>
                      <a:pt x="79" y="0"/>
                      <a:pt x="36" y="17"/>
                      <a:pt x="0" y="44"/>
                    </a:cubicBezTo>
                    <a:cubicBezTo>
                      <a:pt x="77" y="105"/>
                      <a:pt x="124" y="212"/>
                      <a:pt x="136" y="338"/>
                    </a:cubicBezTo>
                    <a:cubicBezTo>
                      <a:pt x="566" y="338"/>
                      <a:pt x="566" y="338"/>
                      <a:pt x="566" y="338"/>
                    </a:cubicBezTo>
                    <a:cubicBezTo>
                      <a:pt x="566" y="151"/>
                      <a:pt x="480" y="0"/>
                      <a:pt x="3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49" name="Freeform 69"/>
              <p:cNvSpPr>
                <a:spLocks/>
              </p:cNvSpPr>
              <p:nvPr/>
            </p:nvSpPr>
            <p:spPr bwMode="auto">
              <a:xfrm>
                <a:off x="-862415" y="1030592"/>
                <a:ext cx="169863" cy="357188"/>
              </a:xfrm>
              <a:custGeom>
                <a:avLst/>
                <a:gdLst>
                  <a:gd name="T0" fmla="*/ 0 w 107"/>
                  <a:gd name="T1" fmla="*/ 56 h 225"/>
                  <a:gd name="T2" fmla="*/ 53 w 107"/>
                  <a:gd name="T3" fmla="*/ 225 h 225"/>
                  <a:gd name="T4" fmla="*/ 107 w 107"/>
                  <a:gd name="T5" fmla="*/ 56 h 225"/>
                  <a:gd name="T6" fmla="*/ 53 w 107"/>
                  <a:gd name="T7" fmla="*/ 0 h 225"/>
                  <a:gd name="T8" fmla="*/ 0 w 107"/>
                  <a:gd name="T9" fmla="*/ 56 h 225"/>
                </a:gdLst>
                <a:ahLst/>
                <a:cxnLst>
                  <a:cxn ang="0">
                    <a:pos x="T0" y="T1"/>
                  </a:cxn>
                  <a:cxn ang="0">
                    <a:pos x="T2" y="T3"/>
                  </a:cxn>
                  <a:cxn ang="0">
                    <a:pos x="T4" y="T5"/>
                  </a:cxn>
                  <a:cxn ang="0">
                    <a:pos x="T6" y="T7"/>
                  </a:cxn>
                  <a:cxn ang="0">
                    <a:pos x="T8" y="T9"/>
                  </a:cxn>
                </a:cxnLst>
                <a:rect l="0" t="0" r="r" b="b"/>
                <a:pathLst>
                  <a:path w="107" h="225">
                    <a:moveTo>
                      <a:pt x="0" y="56"/>
                    </a:moveTo>
                    <a:lnTo>
                      <a:pt x="53" y="225"/>
                    </a:lnTo>
                    <a:lnTo>
                      <a:pt x="107" y="56"/>
                    </a:lnTo>
                    <a:lnTo>
                      <a:pt x="53" y="0"/>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50" name="Oval 70"/>
              <p:cNvSpPr>
                <a:spLocks noChangeArrowheads="1"/>
              </p:cNvSpPr>
              <p:nvPr/>
            </p:nvSpPr>
            <p:spPr bwMode="auto">
              <a:xfrm>
                <a:off x="-1965728" y="281292"/>
                <a:ext cx="614363" cy="7127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51" name="Freeform 71"/>
              <p:cNvSpPr>
                <a:spLocks/>
              </p:cNvSpPr>
              <p:nvPr/>
            </p:nvSpPr>
            <p:spPr bwMode="auto">
              <a:xfrm>
                <a:off x="-2351490" y="1051230"/>
                <a:ext cx="1385888" cy="688975"/>
              </a:xfrm>
              <a:custGeom>
                <a:avLst/>
                <a:gdLst>
                  <a:gd name="T0" fmla="*/ 532 w 828"/>
                  <a:gd name="T1" fmla="*/ 0 h 412"/>
                  <a:gd name="T2" fmla="*/ 411 w 828"/>
                  <a:gd name="T3" fmla="*/ 347 h 412"/>
                  <a:gd name="T4" fmla="*/ 296 w 828"/>
                  <a:gd name="T5" fmla="*/ 0 h 412"/>
                  <a:gd name="T6" fmla="*/ 138 w 828"/>
                  <a:gd name="T7" fmla="*/ 53 h 412"/>
                  <a:gd name="T8" fmla="*/ 3 w 828"/>
                  <a:gd name="T9" fmla="*/ 346 h 412"/>
                  <a:gd name="T10" fmla="*/ 0 w 828"/>
                  <a:gd name="T11" fmla="*/ 412 h 412"/>
                  <a:gd name="T12" fmla="*/ 828 w 828"/>
                  <a:gd name="T13" fmla="*/ 412 h 412"/>
                  <a:gd name="T14" fmla="*/ 532 w 828"/>
                  <a:gd name="T15" fmla="*/ 0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8" h="412">
                    <a:moveTo>
                      <a:pt x="532" y="0"/>
                    </a:moveTo>
                    <a:cubicBezTo>
                      <a:pt x="411" y="347"/>
                      <a:pt x="411" y="347"/>
                      <a:pt x="411" y="347"/>
                    </a:cubicBezTo>
                    <a:cubicBezTo>
                      <a:pt x="296" y="0"/>
                      <a:pt x="296" y="0"/>
                      <a:pt x="296" y="0"/>
                    </a:cubicBezTo>
                    <a:cubicBezTo>
                      <a:pt x="234" y="0"/>
                      <a:pt x="181" y="19"/>
                      <a:pt x="138" y="53"/>
                    </a:cubicBezTo>
                    <a:cubicBezTo>
                      <a:pt x="61" y="114"/>
                      <a:pt x="15" y="221"/>
                      <a:pt x="3" y="346"/>
                    </a:cubicBezTo>
                    <a:cubicBezTo>
                      <a:pt x="1" y="368"/>
                      <a:pt x="0" y="389"/>
                      <a:pt x="0" y="412"/>
                    </a:cubicBezTo>
                    <a:cubicBezTo>
                      <a:pt x="828" y="412"/>
                      <a:pt x="828" y="412"/>
                      <a:pt x="828" y="412"/>
                    </a:cubicBezTo>
                    <a:cubicBezTo>
                      <a:pt x="828" y="184"/>
                      <a:pt x="723" y="0"/>
                      <a:pt x="5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52" name="Freeform 72"/>
              <p:cNvSpPr>
                <a:spLocks/>
              </p:cNvSpPr>
              <p:nvPr/>
            </p:nvSpPr>
            <p:spPr bwMode="auto">
              <a:xfrm>
                <a:off x="-1762528" y="1048055"/>
                <a:ext cx="207963" cy="436563"/>
              </a:xfrm>
              <a:custGeom>
                <a:avLst/>
                <a:gdLst>
                  <a:gd name="T0" fmla="*/ 0 w 131"/>
                  <a:gd name="T1" fmla="*/ 68 h 275"/>
                  <a:gd name="T2" fmla="*/ 66 w 131"/>
                  <a:gd name="T3" fmla="*/ 275 h 275"/>
                  <a:gd name="T4" fmla="*/ 131 w 131"/>
                  <a:gd name="T5" fmla="*/ 68 h 275"/>
                  <a:gd name="T6" fmla="*/ 66 w 131"/>
                  <a:gd name="T7" fmla="*/ 0 h 275"/>
                  <a:gd name="T8" fmla="*/ 0 w 131"/>
                  <a:gd name="T9" fmla="*/ 68 h 275"/>
                </a:gdLst>
                <a:ahLst/>
                <a:cxnLst>
                  <a:cxn ang="0">
                    <a:pos x="T0" y="T1"/>
                  </a:cxn>
                  <a:cxn ang="0">
                    <a:pos x="T2" y="T3"/>
                  </a:cxn>
                  <a:cxn ang="0">
                    <a:pos x="T4" y="T5"/>
                  </a:cxn>
                  <a:cxn ang="0">
                    <a:pos x="T6" y="T7"/>
                  </a:cxn>
                  <a:cxn ang="0">
                    <a:pos x="T8" y="T9"/>
                  </a:cxn>
                </a:cxnLst>
                <a:rect l="0" t="0" r="r" b="b"/>
                <a:pathLst>
                  <a:path w="131" h="275">
                    <a:moveTo>
                      <a:pt x="0" y="68"/>
                    </a:moveTo>
                    <a:lnTo>
                      <a:pt x="66" y="275"/>
                    </a:lnTo>
                    <a:lnTo>
                      <a:pt x="131" y="68"/>
                    </a:lnTo>
                    <a:lnTo>
                      <a:pt x="66" y="0"/>
                    </a:lnTo>
                    <a:lnTo>
                      <a:pt x="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53" name="Freeform 73"/>
              <p:cNvSpPr>
                <a:spLocks/>
              </p:cNvSpPr>
              <p:nvPr/>
            </p:nvSpPr>
            <p:spPr bwMode="auto">
              <a:xfrm>
                <a:off x="-1926040" y="-633108"/>
                <a:ext cx="522288" cy="750888"/>
              </a:xfrm>
              <a:custGeom>
                <a:avLst/>
                <a:gdLst>
                  <a:gd name="T0" fmla="*/ 45 w 312"/>
                  <a:gd name="T1" fmla="*/ 44 h 449"/>
                  <a:gd name="T2" fmla="*/ 0 w 312"/>
                  <a:gd name="T3" fmla="*/ 150 h 449"/>
                  <a:gd name="T4" fmla="*/ 9 w 312"/>
                  <a:gd name="T5" fmla="*/ 152 h 449"/>
                  <a:gd name="T6" fmla="*/ 11 w 312"/>
                  <a:gd name="T7" fmla="*/ 176 h 449"/>
                  <a:gd name="T8" fmla="*/ 31 w 312"/>
                  <a:gd name="T9" fmla="*/ 256 h 449"/>
                  <a:gd name="T10" fmla="*/ 44 w 312"/>
                  <a:gd name="T11" fmla="*/ 303 h 449"/>
                  <a:gd name="T12" fmla="*/ 51 w 312"/>
                  <a:gd name="T13" fmla="*/ 389 h 449"/>
                  <a:gd name="T14" fmla="*/ 55 w 312"/>
                  <a:gd name="T15" fmla="*/ 419 h 449"/>
                  <a:gd name="T16" fmla="*/ 88 w 312"/>
                  <a:gd name="T17" fmla="*/ 447 h 449"/>
                  <a:gd name="T18" fmla="*/ 157 w 312"/>
                  <a:gd name="T19" fmla="*/ 448 h 449"/>
                  <a:gd name="T20" fmla="*/ 177 w 312"/>
                  <a:gd name="T21" fmla="*/ 449 h 449"/>
                  <a:gd name="T22" fmla="*/ 223 w 312"/>
                  <a:gd name="T23" fmla="*/ 447 h 449"/>
                  <a:gd name="T24" fmla="*/ 253 w 312"/>
                  <a:gd name="T25" fmla="*/ 428 h 449"/>
                  <a:gd name="T26" fmla="*/ 260 w 312"/>
                  <a:gd name="T27" fmla="*/ 389 h 449"/>
                  <a:gd name="T28" fmla="*/ 267 w 312"/>
                  <a:gd name="T29" fmla="*/ 303 h 449"/>
                  <a:gd name="T30" fmla="*/ 281 w 312"/>
                  <a:gd name="T31" fmla="*/ 256 h 449"/>
                  <a:gd name="T32" fmla="*/ 308 w 312"/>
                  <a:gd name="T33" fmla="*/ 181 h 449"/>
                  <a:gd name="T34" fmla="*/ 312 w 312"/>
                  <a:gd name="T35" fmla="*/ 151 h 449"/>
                  <a:gd name="T36" fmla="*/ 156 w 312"/>
                  <a:gd name="T37" fmla="*/ 0 h 449"/>
                  <a:gd name="T38" fmla="*/ 253 w 312"/>
                  <a:gd name="T39" fmla="*/ 57 h 449"/>
                  <a:gd name="T40" fmla="*/ 293 w 312"/>
                  <a:gd name="T41" fmla="*/ 150 h 449"/>
                  <a:gd name="T42" fmla="*/ 293 w 312"/>
                  <a:gd name="T43" fmla="*/ 150 h 449"/>
                  <a:gd name="T44" fmla="*/ 293 w 312"/>
                  <a:gd name="T45" fmla="*/ 151 h 449"/>
                  <a:gd name="T46" fmla="*/ 290 w 312"/>
                  <a:gd name="T47" fmla="*/ 177 h 449"/>
                  <a:gd name="T48" fmla="*/ 264 w 312"/>
                  <a:gd name="T49" fmla="*/ 248 h 449"/>
                  <a:gd name="T50" fmla="*/ 242 w 312"/>
                  <a:gd name="T51" fmla="*/ 390 h 449"/>
                  <a:gd name="T52" fmla="*/ 241 w 312"/>
                  <a:gd name="T53" fmla="*/ 405 h 449"/>
                  <a:gd name="T54" fmla="*/ 220 w 312"/>
                  <a:gd name="T55" fmla="*/ 429 h 449"/>
                  <a:gd name="T56" fmla="*/ 200 w 312"/>
                  <a:gd name="T57" fmla="*/ 430 h 449"/>
                  <a:gd name="T58" fmla="*/ 157 w 312"/>
                  <a:gd name="T59" fmla="*/ 430 h 449"/>
                  <a:gd name="T60" fmla="*/ 155 w 312"/>
                  <a:gd name="T61" fmla="*/ 430 h 449"/>
                  <a:gd name="T62" fmla="*/ 90 w 312"/>
                  <a:gd name="T63" fmla="*/ 438 h 449"/>
                  <a:gd name="T64" fmla="*/ 74 w 312"/>
                  <a:gd name="T65" fmla="*/ 418 h 449"/>
                  <a:gd name="T66" fmla="*/ 61 w 312"/>
                  <a:gd name="T67" fmla="*/ 389 h 449"/>
                  <a:gd name="T68" fmla="*/ 62 w 312"/>
                  <a:gd name="T69" fmla="*/ 299 h 449"/>
                  <a:gd name="T70" fmla="*/ 47 w 312"/>
                  <a:gd name="T71" fmla="*/ 247 h 449"/>
                  <a:gd name="T72" fmla="*/ 20 w 312"/>
                  <a:gd name="T73" fmla="*/ 174 h 449"/>
                  <a:gd name="T74" fmla="*/ 18 w 312"/>
                  <a:gd name="T75" fmla="*/ 152 h 449"/>
                  <a:gd name="T76" fmla="*/ 18 w 312"/>
                  <a:gd name="T77" fmla="*/ 150 h 449"/>
                  <a:gd name="T78" fmla="*/ 18 w 312"/>
                  <a:gd name="T79" fmla="*/ 150 h 449"/>
                  <a:gd name="T80" fmla="*/ 18 w 312"/>
                  <a:gd name="T81" fmla="*/ 150 h 449"/>
                  <a:gd name="T82" fmla="*/ 58 w 312"/>
                  <a:gd name="T83" fmla="*/ 57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2" h="449">
                    <a:moveTo>
                      <a:pt x="156" y="9"/>
                    </a:moveTo>
                    <a:cubicBezTo>
                      <a:pt x="156" y="0"/>
                      <a:pt x="156" y="0"/>
                      <a:pt x="156" y="0"/>
                    </a:cubicBezTo>
                    <a:cubicBezTo>
                      <a:pt x="113" y="0"/>
                      <a:pt x="74" y="16"/>
                      <a:pt x="45" y="44"/>
                    </a:cubicBezTo>
                    <a:cubicBezTo>
                      <a:pt x="17" y="71"/>
                      <a:pt x="0" y="108"/>
                      <a:pt x="0" y="150"/>
                    </a:cubicBezTo>
                    <a:cubicBezTo>
                      <a:pt x="9" y="150"/>
                      <a:pt x="9" y="150"/>
                      <a:pt x="9" y="150"/>
                    </a:cubicBezTo>
                    <a:cubicBezTo>
                      <a:pt x="0" y="150"/>
                      <a:pt x="0" y="150"/>
                      <a:pt x="0" y="150"/>
                    </a:cubicBezTo>
                    <a:cubicBezTo>
                      <a:pt x="0" y="150"/>
                      <a:pt x="0" y="150"/>
                      <a:pt x="0" y="150"/>
                    </a:cubicBezTo>
                    <a:cubicBezTo>
                      <a:pt x="0" y="151"/>
                      <a:pt x="0" y="151"/>
                      <a:pt x="0" y="152"/>
                    </a:cubicBezTo>
                    <a:cubicBezTo>
                      <a:pt x="9" y="152"/>
                      <a:pt x="9" y="152"/>
                      <a:pt x="9" y="152"/>
                    </a:cubicBezTo>
                    <a:cubicBezTo>
                      <a:pt x="0" y="152"/>
                      <a:pt x="0" y="152"/>
                      <a:pt x="0" y="152"/>
                    </a:cubicBezTo>
                    <a:cubicBezTo>
                      <a:pt x="0" y="161"/>
                      <a:pt x="1" y="169"/>
                      <a:pt x="2" y="177"/>
                    </a:cubicBezTo>
                    <a:cubicBezTo>
                      <a:pt x="11" y="176"/>
                      <a:pt x="11" y="176"/>
                      <a:pt x="11" y="176"/>
                    </a:cubicBezTo>
                    <a:cubicBezTo>
                      <a:pt x="2" y="177"/>
                      <a:pt x="2" y="177"/>
                      <a:pt x="2" y="177"/>
                    </a:cubicBezTo>
                    <a:cubicBezTo>
                      <a:pt x="4" y="187"/>
                      <a:pt x="7" y="199"/>
                      <a:pt x="12" y="212"/>
                    </a:cubicBezTo>
                    <a:cubicBezTo>
                      <a:pt x="16" y="226"/>
                      <a:pt x="23" y="240"/>
                      <a:pt x="31" y="256"/>
                    </a:cubicBezTo>
                    <a:cubicBezTo>
                      <a:pt x="39" y="251"/>
                      <a:pt x="39" y="251"/>
                      <a:pt x="39" y="251"/>
                    </a:cubicBezTo>
                    <a:cubicBezTo>
                      <a:pt x="30" y="255"/>
                      <a:pt x="30" y="255"/>
                      <a:pt x="30" y="255"/>
                    </a:cubicBezTo>
                    <a:cubicBezTo>
                      <a:pt x="34" y="265"/>
                      <a:pt x="40" y="282"/>
                      <a:pt x="44" y="303"/>
                    </a:cubicBezTo>
                    <a:cubicBezTo>
                      <a:pt x="49" y="324"/>
                      <a:pt x="52" y="348"/>
                      <a:pt x="52" y="370"/>
                    </a:cubicBezTo>
                    <a:cubicBezTo>
                      <a:pt x="52" y="376"/>
                      <a:pt x="52" y="383"/>
                      <a:pt x="52" y="388"/>
                    </a:cubicBezTo>
                    <a:cubicBezTo>
                      <a:pt x="51" y="389"/>
                      <a:pt x="51" y="389"/>
                      <a:pt x="51" y="389"/>
                    </a:cubicBezTo>
                    <a:cubicBezTo>
                      <a:pt x="51" y="389"/>
                      <a:pt x="51" y="389"/>
                      <a:pt x="51" y="389"/>
                    </a:cubicBezTo>
                    <a:cubicBezTo>
                      <a:pt x="51" y="395"/>
                      <a:pt x="52" y="401"/>
                      <a:pt x="52" y="407"/>
                    </a:cubicBezTo>
                    <a:cubicBezTo>
                      <a:pt x="53" y="411"/>
                      <a:pt x="53" y="415"/>
                      <a:pt x="55" y="419"/>
                    </a:cubicBezTo>
                    <a:cubicBezTo>
                      <a:pt x="57" y="426"/>
                      <a:pt x="60" y="432"/>
                      <a:pt x="66" y="437"/>
                    </a:cubicBezTo>
                    <a:cubicBezTo>
                      <a:pt x="71" y="441"/>
                      <a:pt x="79" y="445"/>
                      <a:pt x="88" y="447"/>
                    </a:cubicBezTo>
                    <a:cubicBezTo>
                      <a:pt x="88" y="447"/>
                      <a:pt x="88" y="447"/>
                      <a:pt x="88" y="447"/>
                    </a:cubicBezTo>
                    <a:cubicBezTo>
                      <a:pt x="89" y="447"/>
                      <a:pt x="89" y="447"/>
                      <a:pt x="89" y="447"/>
                    </a:cubicBezTo>
                    <a:cubicBezTo>
                      <a:pt x="101" y="448"/>
                      <a:pt x="118" y="449"/>
                      <a:pt x="132" y="449"/>
                    </a:cubicBezTo>
                    <a:cubicBezTo>
                      <a:pt x="146" y="449"/>
                      <a:pt x="157" y="448"/>
                      <a:pt x="157" y="448"/>
                    </a:cubicBezTo>
                    <a:cubicBezTo>
                      <a:pt x="157" y="439"/>
                      <a:pt x="157" y="439"/>
                      <a:pt x="157" y="439"/>
                    </a:cubicBezTo>
                    <a:cubicBezTo>
                      <a:pt x="157" y="448"/>
                      <a:pt x="157" y="448"/>
                      <a:pt x="157" y="448"/>
                    </a:cubicBezTo>
                    <a:cubicBezTo>
                      <a:pt x="157" y="448"/>
                      <a:pt x="165" y="449"/>
                      <a:pt x="177" y="449"/>
                    </a:cubicBezTo>
                    <a:cubicBezTo>
                      <a:pt x="184" y="449"/>
                      <a:pt x="192" y="448"/>
                      <a:pt x="201" y="448"/>
                    </a:cubicBezTo>
                    <a:cubicBezTo>
                      <a:pt x="209" y="448"/>
                      <a:pt x="217" y="448"/>
                      <a:pt x="223" y="447"/>
                    </a:cubicBezTo>
                    <a:cubicBezTo>
                      <a:pt x="223" y="447"/>
                      <a:pt x="223" y="447"/>
                      <a:pt x="223" y="447"/>
                    </a:cubicBezTo>
                    <a:cubicBezTo>
                      <a:pt x="224" y="447"/>
                      <a:pt x="224" y="447"/>
                      <a:pt x="224" y="447"/>
                    </a:cubicBezTo>
                    <a:cubicBezTo>
                      <a:pt x="231" y="445"/>
                      <a:pt x="238" y="443"/>
                      <a:pt x="243" y="439"/>
                    </a:cubicBezTo>
                    <a:cubicBezTo>
                      <a:pt x="247" y="436"/>
                      <a:pt x="250" y="432"/>
                      <a:pt x="253" y="428"/>
                    </a:cubicBezTo>
                    <a:cubicBezTo>
                      <a:pt x="256" y="422"/>
                      <a:pt x="258" y="416"/>
                      <a:pt x="259" y="409"/>
                    </a:cubicBezTo>
                    <a:cubicBezTo>
                      <a:pt x="260" y="403"/>
                      <a:pt x="260" y="396"/>
                      <a:pt x="260" y="389"/>
                    </a:cubicBezTo>
                    <a:cubicBezTo>
                      <a:pt x="260" y="389"/>
                      <a:pt x="260" y="389"/>
                      <a:pt x="260" y="389"/>
                    </a:cubicBezTo>
                    <a:cubicBezTo>
                      <a:pt x="260" y="388"/>
                      <a:pt x="260" y="388"/>
                      <a:pt x="260" y="388"/>
                    </a:cubicBezTo>
                    <a:cubicBezTo>
                      <a:pt x="260" y="383"/>
                      <a:pt x="259" y="376"/>
                      <a:pt x="259" y="370"/>
                    </a:cubicBezTo>
                    <a:cubicBezTo>
                      <a:pt x="259" y="348"/>
                      <a:pt x="263" y="324"/>
                      <a:pt x="267" y="303"/>
                    </a:cubicBezTo>
                    <a:cubicBezTo>
                      <a:pt x="272" y="282"/>
                      <a:pt x="277" y="265"/>
                      <a:pt x="281" y="255"/>
                    </a:cubicBezTo>
                    <a:cubicBezTo>
                      <a:pt x="273" y="251"/>
                      <a:pt x="273" y="251"/>
                      <a:pt x="273" y="251"/>
                    </a:cubicBezTo>
                    <a:cubicBezTo>
                      <a:pt x="281" y="256"/>
                      <a:pt x="281" y="256"/>
                      <a:pt x="281" y="256"/>
                    </a:cubicBezTo>
                    <a:cubicBezTo>
                      <a:pt x="296" y="227"/>
                      <a:pt x="305" y="200"/>
                      <a:pt x="309" y="180"/>
                    </a:cubicBezTo>
                    <a:cubicBezTo>
                      <a:pt x="299" y="179"/>
                      <a:pt x="299" y="179"/>
                      <a:pt x="299" y="179"/>
                    </a:cubicBezTo>
                    <a:cubicBezTo>
                      <a:pt x="308" y="181"/>
                      <a:pt x="308" y="181"/>
                      <a:pt x="308" y="181"/>
                    </a:cubicBezTo>
                    <a:cubicBezTo>
                      <a:pt x="311" y="171"/>
                      <a:pt x="312" y="161"/>
                      <a:pt x="312" y="151"/>
                    </a:cubicBezTo>
                    <a:cubicBezTo>
                      <a:pt x="303" y="151"/>
                      <a:pt x="303" y="151"/>
                      <a:pt x="303" y="151"/>
                    </a:cubicBezTo>
                    <a:cubicBezTo>
                      <a:pt x="312" y="151"/>
                      <a:pt x="312" y="151"/>
                      <a:pt x="312" y="151"/>
                    </a:cubicBezTo>
                    <a:cubicBezTo>
                      <a:pt x="312" y="150"/>
                      <a:pt x="312" y="150"/>
                      <a:pt x="312" y="150"/>
                    </a:cubicBezTo>
                    <a:cubicBezTo>
                      <a:pt x="312" y="108"/>
                      <a:pt x="294" y="71"/>
                      <a:pt x="266" y="44"/>
                    </a:cubicBezTo>
                    <a:cubicBezTo>
                      <a:pt x="238" y="16"/>
                      <a:pt x="199" y="0"/>
                      <a:pt x="156" y="0"/>
                    </a:cubicBezTo>
                    <a:cubicBezTo>
                      <a:pt x="156" y="9"/>
                      <a:pt x="156" y="9"/>
                      <a:pt x="156" y="9"/>
                    </a:cubicBezTo>
                    <a:cubicBezTo>
                      <a:pt x="156" y="18"/>
                      <a:pt x="156" y="18"/>
                      <a:pt x="156" y="18"/>
                    </a:cubicBezTo>
                    <a:cubicBezTo>
                      <a:pt x="194" y="18"/>
                      <a:pt x="228" y="33"/>
                      <a:pt x="253" y="57"/>
                    </a:cubicBezTo>
                    <a:cubicBezTo>
                      <a:pt x="278" y="81"/>
                      <a:pt x="293" y="114"/>
                      <a:pt x="293" y="150"/>
                    </a:cubicBezTo>
                    <a:cubicBezTo>
                      <a:pt x="294" y="150"/>
                      <a:pt x="294" y="150"/>
                      <a:pt x="294" y="150"/>
                    </a:cubicBezTo>
                    <a:cubicBezTo>
                      <a:pt x="293" y="150"/>
                      <a:pt x="293" y="150"/>
                      <a:pt x="293" y="150"/>
                    </a:cubicBezTo>
                    <a:cubicBezTo>
                      <a:pt x="293" y="150"/>
                      <a:pt x="293" y="150"/>
                      <a:pt x="293" y="150"/>
                    </a:cubicBezTo>
                    <a:cubicBezTo>
                      <a:pt x="294" y="150"/>
                      <a:pt x="294" y="150"/>
                      <a:pt x="294" y="150"/>
                    </a:cubicBezTo>
                    <a:cubicBezTo>
                      <a:pt x="293" y="150"/>
                      <a:pt x="293" y="150"/>
                      <a:pt x="293" y="150"/>
                    </a:cubicBezTo>
                    <a:cubicBezTo>
                      <a:pt x="293" y="150"/>
                      <a:pt x="293" y="150"/>
                      <a:pt x="293" y="150"/>
                    </a:cubicBezTo>
                    <a:cubicBezTo>
                      <a:pt x="293" y="151"/>
                      <a:pt x="293" y="151"/>
                      <a:pt x="293" y="151"/>
                    </a:cubicBezTo>
                    <a:cubicBezTo>
                      <a:pt x="293" y="151"/>
                      <a:pt x="293" y="151"/>
                      <a:pt x="293" y="151"/>
                    </a:cubicBezTo>
                    <a:cubicBezTo>
                      <a:pt x="293" y="160"/>
                      <a:pt x="292" y="168"/>
                      <a:pt x="291" y="177"/>
                    </a:cubicBezTo>
                    <a:cubicBezTo>
                      <a:pt x="290" y="177"/>
                      <a:pt x="290" y="177"/>
                      <a:pt x="290" y="177"/>
                    </a:cubicBezTo>
                    <a:cubicBezTo>
                      <a:pt x="290" y="177"/>
                      <a:pt x="290" y="177"/>
                      <a:pt x="290" y="177"/>
                    </a:cubicBezTo>
                    <a:cubicBezTo>
                      <a:pt x="287" y="195"/>
                      <a:pt x="279" y="220"/>
                      <a:pt x="265" y="247"/>
                    </a:cubicBezTo>
                    <a:cubicBezTo>
                      <a:pt x="265" y="248"/>
                      <a:pt x="265" y="248"/>
                      <a:pt x="265" y="248"/>
                    </a:cubicBezTo>
                    <a:cubicBezTo>
                      <a:pt x="264" y="248"/>
                      <a:pt x="264" y="248"/>
                      <a:pt x="264" y="248"/>
                    </a:cubicBezTo>
                    <a:cubicBezTo>
                      <a:pt x="260" y="259"/>
                      <a:pt x="254" y="277"/>
                      <a:pt x="249" y="299"/>
                    </a:cubicBezTo>
                    <a:cubicBezTo>
                      <a:pt x="245" y="321"/>
                      <a:pt x="241" y="346"/>
                      <a:pt x="241" y="370"/>
                    </a:cubicBezTo>
                    <a:cubicBezTo>
                      <a:pt x="241" y="377"/>
                      <a:pt x="241" y="384"/>
                      <a:pt x="242" y="390"/>
                    </a:cubicBezTo>
                    <a:cubicBezTo>
                      <a:pt x="251" y="389"/>
                      <a:pt x="251" y="389"/>
                      <a:pt x="251" y="389"/>
                    </a:cubicBezTo>
                    <a:cubicBezTo>
                      <a:pt x="242" y="389"/>
                      <a:pt x="242" y="389"/>
                      <a:pt x="242" y="389"/>
                    </a:cubicBezTo>
                    <a:cubicBezTo>
                      <a:pt x="242" y="395"/>
                      <a:pt x="242" y="400"/>
                      <a:pt x="241" y="405"/>
                    </a:cubicBezTo>
                    <a:cubicBezTo>
                      <a:pt x="241" y="408"/>
                      <a:pt x="240" y="411"/>
                      <a:pt x="239" y="414"/>
                    </a:cubicBezTo>
                    <a:cubicBezTo>
                      <a:pt x="238" y="418"/>
                      <a:pt x="236" y="421"/>
                      <a:pt x="233" y="423"/>
                    </a:cubicBezTo>
                    <a:cubicBezTo>
                      <a:pt x="230" y="426"/>
                      <a:pt x="227" y="428"/>
                      <a:pt x="220" y="429"/>
                    </a:cubicBezTo>
                    <a:cubicBezTo>
                      <a:pt x="222" y="438"/>
                      <a:pt x="222" y="438"/>
                      <a:pt x="222" y="438"/>
                    </a:cubicBezTo>
                    <a:cubicBezTo>
                      <a:pt x="221" y="429"/>
                      <a:pt x="221" y="429"/>
                      <a:pt x="221" y="429"/>
                    </a:cubicBezTo>
                    <a:cubicBezTo>
                      <a:pt x="216" y="429"/>
                      <a:pt x="208" y="430"/>
                      <a:pt x="200" y="430"/>
                    </a:cubicBezTo>
                    <a:cubicBezTo>
                      <a:pt x="192" y="430"/>
                      <a:pt x="184" y="430"/>
                      <a:pt x="177" y="430"/>
                    </a:cubicBezTo>
                    <a:cubicBezTo>
                      <a:pt x="171" y="430"/>
                      <a:pt x="166" y="430"/>
                      <a:pt x="163" y="430"/>
                    </a:cubicBezTo>
                    <a:cubicBezTo>
                      <a:pt x="159" y="430"/>
                      <a:pt x="157" y="430"/>
                      <a:pt x="157" y="430"/>
                    </a:cubicBezTo>
                    <a:cubicBezTo>
                      <a:pt x="157" y="430"/>
                      <a:pt x="157" y="430"/>
                      <a:pt x="157" y="430"/>
                    </a:cubicBezTo>
                    <a:cubicBezTo>
                      <a:pt x="157" y="430"/>
                      <a:pt x="157" y="430"/>
                      <a:pt x="157" y="430"/>
                    </a:cubicBezTo>
                    <a:cubicBezTo>
                      <a:pt x="157" y="430"/>
                      <a:pt x="156" y="430"/>
                      <a:pt x="155" y="430"/>
                    </a:cubicBezTo>
                    <a:cubicBezTo>
                      <a:pt x="151" y="430"/>
                      <a:pt x="143" y="430"/>
                      <a:pt x="132" y="430"/>
                    </a:cubicBezTo>
                    <a:cubicBezTo>
                      <a:pt x="119" y="430"/>
                      <a:pt x="102" y="430"/>
                      <a:pt x="91" y="429"/>
                    </a:cubicBezTo>
                    <a:cubicBezTo>
                      <a:pt x="90" y="438"/>
                      <a:pt x="90" y="438"/>
                      <a:pt x="90" y="438"/>
                    </a:cubicBezTo>
                    <a:cubicBezTo>
                      <a:pt x="92" y="429"/>
                      <a:pt x="92" y="429"/>
                      <a:pt x="92" y="429"/>
                    </a:cubicBezTo>
                    <a:cubicBezTo>
                      <a:pt x="86" y="427"/>
                      <a:pt x="82" y="425"/>
                      <a:pt x="79" y="423"/>
                    </a:cubicBezTo>
                    <a:cubicBezTo>
                      <a:pt x="77" y="422"/>
                      <a:pt x="75" y="420"/>
                      <a:pt x="74" y="418"/>
                    </a:cubicBezTo>
                    <a:cubicBezTo>
                      <a:pt x="72" y="415"/>
                      <a:pt x="71" y="411"/>
                      <a:pt x="71" y="406"/>
                    </a:cubicBezTo>
                    <a:cubicBezTo>
                      <a:pt x="70" y="401"/>
                      <a:pt x="70" y="396"/>
                      <a:pt x="70" y="389"/>
                    </a:cubicBezTo>
                    <a:cubicBezTo>
                      <a:pt x="61" y="389"/>
                      <a:pt x="61" y="389"/>
                      <a:pt x="61" y="389"/>
                    </a:cubicBezTo>
                    <a:cubicBezTo>
                      <a:pt x="70" y="390"/>
                      <a:pt x="70" y="390"/>
                      <a:pt x="70" y="390"/>
                    </a:cubicBezTo>
                    <a:cubicBezTo>
                      <a:pt x="70" y="384"/>
                      <a:pt x="71" y="377"/>
                      <a:pt x="71" y="370"/>
                    </a:cubicBezTo>
                    <a:cubicBezTo>
                      <a:pt x="71" y="346"/>
                      <a:pt x="67" y="321"/>
                      <a:pt x="62" y="299"/>
                    </a:cubicBezTo>
                    <a:cubicBezTo>
                      <a:pt x="58" y="277"/>
                      <a:pt x="52" y="259"/>
                      <a:pt x="47" y="248"/>
                    </a:cubicBezTo>
                    <a:cubicBezTo>
                      <a:pt x="47" y="248"/>
                      <a:pt x="47" y="248"/>
                      <a:pt x="47" y="248"/>
                    </a:cubicBezTo>
                    <a:cubicBezTo>
                      <a:pt x="47" y="247"/>
                      <a:pt x="47" y="247"/>
                      <a:pt x="47" y="247"/>
                    </a:cubicBezTo>
                    <a:cubicBezTo>
                      <a:pt x="39" y="233"/>
                      <a:pt x="33" y="219"/>
                      <a:pt x="29" y="206"/>
                    </a:cubicBezTo>
                    <a:cubicBezTo>
                      <a:pt x="24" y="194"/>
                      <a:pt x="22" y="183"/>
                      <a:pt x="20" y="174"/>
                    </a:cubicBezTo>
                    <a:cubicBezTo>
                      <a:pt x="20" y="174"/>
                      <a:pt x="20" y="174"/>
                      <a:pt x="20" y="174"/>
                    </a:cubicBezTo>
                    <a:cubicBezTo>
                      <a:pt x="20" y="174"/>
                      <a:pt x="20" y="174"/>
                      <a:pt x="20" y="174"/>
                    </a:cubicBezTo>
                    <a:cubicBezTo>
                      <a:pt x="19" y="167"/>
                      <a:pt x="18" y="160"/>
                      <a:pt x="18" y="152"/>
                    </a:cubicBezTo>
                    <a:cubicBezTo>
                      <a:pt x="18" y="152"/>
                      <a:pt x="18" y="152"/>
                      <a:pt x="18" y="152"/>
                    </a:cubicBezTo>
                    <a:cubicBezTo>
                      <a:pt x="18" y="152"/>
                      <a:pt x="18" y="152"/>
                      <a:pt x="18" y="152"/>
                    </a:cubicBezTo>
                    <a:cubicBezTo>
                      <a:pt x="18" y="151"/>
                      <a:pt x="18" y="151"/>
                      <a:pt x="18"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8" y="150"/>
                      <a:pt x="18" y="150"/>
                      <a:pt x="18" y="150"/>
                    </a:cubicBezTo>
                    <a:cubicBezTo>
                      <a:pt x="18" y="114"/>
                      <a:pt x="33" y="81"/>
                      <a:pt x="58" y="57"/>
                    </a:cubicBezTo>
                    <a:cubicBezTo>
                      <a:pt x="83" y="33"/>
                      <a:pt x="117" y="18"/>
                      <a:pt x="156" y="18"/>
                    </a:cubicBezTo>
                    <a:lnTo>
                      <a:pt x="15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59" name="Freeform 74"/>
              <p:cNvSpPr>
                <a:spLocks/>
              </p:cNvSpPr>
              <p:nvPr/>
            </p:nvSpPr>
            <p:spPr bwMode="auto">
              <a:xfrm>
                <a:off x="-1791103" y="133654"/>
                <a:ext cx="250825" cy="41275"/>
              </a:xfrm>
              <a:custGeom>
                <a:avLst/>
                <a:gdLst>
                  <a:gd name="T0" fmla="*/ 134 w 150"/>
                  <a:gd name="T1" fmla="*/ 0 h 25"/>
                  <a:gd name="T2" fmla="*/ 16 w 150"/>
                  <a:gd name="T3" fmla="*/ 0 h 25"/>
                  <a:gd name="T4" fmla="*/ 0 w 150"/>
                  <a:gd name="T5" fmla="*/ 6 h 25"/>
                  <a:gd name="T6" fmla="*/ 0 w 150"/>
                  <a:gd name="T7" fmla="*/ 11 h 25"/>
                  <a:gd name="T8" fmla="*/ 16 w 150"/>
                  <a:gd name="T9" fmla="*/ 18 h 25"/>
                  <a:gd name="T10" fmla="*/ 27 w 150"/>
                  <a:gd name="T11" fmla="*/ 18 h 25"/>
                  <a:gd name="T12" fmla="*/ 27 w 150"/>
                  <a:gd name="T13" fmla="*/ 21 h 25"/>
                  <a:gd name="T14" fmla="*/ 38 w 150"/>
                  <a:gd name="T15" fmla="*/ 25 h 25"/>
                  <a:gd name="T16" fmla="*/ 112 w 150"/>
                  <a:gd name="T17" fmla="*/ 25 h 25"/>
                  <a:gd name="T18" fmla="*/ 122 w 150"/>
                  <a:gd name="T19" fmla="*/ 21 h 25"/>
                  <a:gd name="T20" fmla="*/ 122 w 150"/>
                  <a:gd name="T21" fmla="*/ 18 h 25"/>
                  <a:gd name="T22" fmla="*/ 134 w 150"/>
                  <a:gd name="T23" fmla="*/ 18 h 25"/>
                  <a:gd name="T24" fmla="*/ 150 w 150"/>
                  <a:gd name="T25" fmla="*/ 11 h 25"/>
                  <a:gd name="T26" fmla="*/ 150 w 150"/>
                  <a:gd name="T27" fmla="*/ 6 h 25"/>
                  <a:gd name="T28" fmla="*/ 134 w 150"/>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25">
                    <a:moveTo>
                      <a:pt x="134" y="0"/>
                    </a:moveTo>
                    <a:cubicBezTo>
                      <a:pt x="16" y="0"/>
                      <a:pt x="16" y="0"/>
                      <a:pt x="16" y="0"/>
                    </a:cubicBezTo>
                    <a:cubicBezTo>
                      <a:pt x="7" y="0"/>
                      <a:pt x="0" y="3"/>
                      <a:pt x="0" y="6"/>
                    </a:cubicBezTo>
                    <a:cubicBezTo>
                      <a:pt x="0" y="11"/>
                      <a:pt x="0" y="11"/>
                      <a:pt x="0" y="11"/>
                    </a:cubicBezTo>
                    <a:cubicBezTo>
                      <a:pt x="0" y="15"/>
                      <a:pt x="7" y="18"/>
                      <a:pt x="16" y="18"/>
                    </a:cubicBezTo>
                    <a:cubicBezTo>
                      <a:pt x="27" y="18"/>
                      <a:pt x="27" y="18"/>
                      <a:pt x="27" y="18"/>
                    </a:cubicBezTo>
                    <a:cubicBezTo>
                      <a:pt x="27" y="21"/>
                      <a:pt x="27" y="21"/>
                      <a:pt x="27" y="21"/>
                    </a:cubicBezTo>
                    <a:cubicBezTo>
                      <a:pt x="27" y="23"/>
                      <a:pt x="32" y="25"/>
                      <a:pt x="38" y="25"/>
                    </a:cubicBezTo>
                    <a:cubicBezTo>
                      <a:pt x="112" y="25"/>
                      <a:pt x="112" y="25"/>
                      <a:pt x="112" y="25"/>
                    </a:cubicBezTo>
                    <a:cubicBezTo>
                      <a:pt x="118" y="25"/>
                      <a:pt x="122" y="23"/>
                      <a:pt x="122" y="21"/>
                    </a:cubicBezTo>
                    <a:cubicBezTo>
                      <a:pt x="122" y="18"/>
                      <a:pt x="122" y="18"/>
                      <a:pt x="122" y="18"/>
                    </a:cubicBezTo>
                    <a:cubicBezTo>
                      <a:pt x="134" y="18"/>
                      <a:pt x="134" y="18"/>
                      <a:pt x="134" y="18"/>
                    </a:cubicBezTo>
                    <a:cubicBezTo>
                      <a:pt x="143" y="18"/>
                      <a:pt x="150" y="15"/>
                      <a:pt x="150" y="11"/>
                    </a:cubicBezTo>
                    <a:cubicBezTo>
                      <a:pt x="150" y="6"/>
                      <a:pt x="150" y="6"/>
                      <a:pt x="150" y="6"/>
                    </a:cubicBezTo>
                    <a:cubicBezTo>
                      <a:pt x="150" y="3"/>
                      <a:pt x="143" y="0"/>
                      <a:pt x="1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60" name="Freeform 75"/>
              <p:cNvSpPr>
                <a:spLocks/>
              </p:cNvSpPr>
              <p:nvPr/>
            </p:nvSpPr>
            <p:spPr bwMode="auto">
              <a:xfrm>
                <a:off x="-1708553" y="-521983"/>
                <a:ext cx="82550" cy="327025"/>
              </a:xfrm>
              <a:custGeom>
                <a:avLst/>
                <a:gdLst>
                  <a:gd name="T0" fmla="*/ 32 w 49"/>
                  <a:gd name="T1" fmla="*/ 195 h 196"/>
                  <a:gd name="T2" fmla="*/ 49 w 49"/>
                  <a:gd name="T3" fmla="*/ 4 h 196"/>
                  <a:gd name="T4" fmla="*/ 40 w 49"/>
                  <a:gd name="T5" fmla="*/ 0 h 196"/>
                  <a:gd name="T6" fmla="*/ 6 w 49"/>
                  <a:gd name="T7" fmla="*/ 6 h 196"/>
                  <a:gd name="T8" fmla="*/ 0 w 49"/>
                  <a:gd name="T9" fmla="*/ 18 h 196"/>
                  <a:gd name="T10" fmla="*/ 18 w 49"/>
                  <a:gd name="T11" fmla="*/ 192 h 196"/>
                  <a:gd name="T12" fmla="*/ 32 w 49"/>
                  <a:gd name="T13" fmla="*/ 195 h 196"/>
                </a:gdLst>
                <a:ahLst/>
                <a:cxnLst>
                  <a:cxn ang="0">
                    <a:pos x="T0" y="T1"/>
                  </a:cxn>
                  <a:cxn ang="0">
                    <a:pos x="T2" y="T3"/>
                  </a:cxn>
                  <a:cxn ang="0">
                    <a:pos x="T4" y="T5"/>
                  </a:cxn>
                  <a:cxn ang="0">
                    <a:pos x="T6" y="T7"/>
                  </a:cxn>
                  <a:cxn ang="0">
                    <a:pos x="T8" y="T9"/>
                  </a:cxn>
                  <a:cxn ang="0">
                    <a:pos x="T10" y="T11"/>
                  </a:cxn>
                  <a:cxn ang="0">
                    <a:pos x="T12" y="T13"/>
                  </a:cxn>
                </a:cxnLst>
                <a:rect l="0" t="0" r="r" b="b"/>
                <a:pathLst>
                  <a:path w="49" h="196">
                    <a:moveTo>
                      <a:pt x="32" y="195"/>
                    </a:moveTo>
                    <a:cubicBezTo>
                      <a:pt x="38" y="127"/>
                      <a:pt x="49" y="15"/>
                      <a:pt x="49" y="4"/>
                    </a:cubicBezTo>
                    <a:cubicBezTo>
                      <a:pt x="48" y="2"/>
                      <a:pt x="43" y="0"/>
                      <a:pt x="40" y="0"/>
                    </a:cubicBezTo>
                    <a:cubicBezTo>
                      <a:pt x="34" y="0"/>
                      <a:pt x="13" y="4"/>
                      <a:pt x="6" y="6"/>
                    </a:cubicBezTo>
                    <a:cubicBezTo>
                      <a:pt x="3" y="8"/>
                      <a:pt x="0" y="14"/>
                      <a:pt x="0" y="18"/>
                    </a:cubicBezTo>
                    <a:cubicBezTo>
                      <a:pt x="2" y="37"/>
                      <a:pt x="12" y="130"/>
                      <a:pt x="18" y="192"/>
                    </a:cubicBezTo>
                    <a:cubicBezTo>
                      <a:pt x="19" y="194"/>
                      <a:pt x="31" y="196"/>
                      <a:pt x="32"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61" name="Freeform 76"/>
              <p:cNvSpPr>
                <a:spLocks/>
              </p:cNvSpPr>
              <p:nvPr/>
            </p:nvSpPr>
            <p:spPr bwMode="auto">
              <a:xfrm>
                <a:off x="-1706965" y="-128283"/>
                <a:ext cx="84138" cy="84138"/>
              </a:xfrm>
              <a:custGeom>
                <a:avLst/>
                <a:gdLst>
                  <a:gd name="T0" fmla="*/ 26 w 50"/>
                  <a:gd name="T1" fmla="*/ 0 h 50"/>
                  <a:gd name="T2" fmla="*/ 7 w 50"/>
                  <a:gd name="T3" fmla="*/ 7 h 50"/>
                  <a:gd name="T4" fmla="*/ 0 w 50"/>
                  <a:gd name="T5" fmla="*/ 25 h 50"/>
                  <a:gd name="T6" fmla="*/ 6 w 50"/>
                  <a:gd name="T7" fmla="*/ 44 h 50"/>
                  <a:gd name="T8" fmla="*/ 23 w 50"/>
                  <a:gd name="T9" fmla="*/ 50 h 50"/>
                  <a:gd name="T10" fmla="*/ 43 w 50"/>
                  <a:gd name="T11" fmla="*/ 43 h 50"/>
                  <a:gd name="T12" fmla="*/ 50 w 50"/>
                  <a:gd name="T13" fmla="*/ 25 h 50"/>
                  <a:gd name="T14" fmla="*/ 42 w 50"/>
                  <a:gd name="T15" fmla="*/ 6 h 50"/>
                  <a:gd name="T16" fmla="*/ 26 w 50"/>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0">
                    <a:moveTo>
                      <a:pt x="26" y="0"/>
                    </a:moveTo>
                    <a:cubicBezTo>
                      <a:pt x="20" y="0"/>
                      <a:pt x="12" y="2"/>
                      <a:pt x="7" y="7"/>
                    </a:cubicBezTo>
                    <a:cubicBezTo>
                      <a:pt x="2" y="12"/>
                      <a:pt x="0" y="19"/>
                      <a:pt x="0" y="25"/>
                    </a:cubicBezTo>
                    <a:cubicBezTo>
                      <a:pt x="0" y="33"/>
                      <a:pt x="2" y="39"/>
                      <a:pt x="6" y="44"/>
                    </a:cubicBezTo>
                    <a:cubicBezTo>
                      <a:pt x="11" y="49"/>
                      <a:pt x="18" y="50"/>
                      <a:pt x="23" y="50"/>
                    </a:cubicBezTo>
                    <a:cubicBezTo>
                      <a:pt x="31" y="50"/>
                      <a:pt x="38" y="48"/>
                      <a:pt x="43" y="43"/>
                    </a:cubicBezTo>
                    <a:cubicBezTo>
                      <a:pt x="48" y="38"/>
                      <a:pt x="50" y="29"/>
                      <a:pt x="50" y="25"/>
                    </a:cubicBezTo>
                    <a:cubicBezTo>
                      <a:pt x="50" y="19"/>
                      <a:pt x="48" y="12"/>
                      <a:pt x="42" y="6"/>
                    </a:cubicBezTo>
                    <a:cubicBezTo>
                      <a:pt x="38" y="2"/>
                      <a:pt x="31" y="0"/>
                      <a:pt x="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62" name="Freeform 77"/>
              <p:cNvSpPr>
                <a:spLocks/>
              </p:cNvSpPr>
              <p:nvPr/>
            </p:nvSpPr>
            <p:spPr bwMode="auto">
              <a:xfrm>
                <a:off x="-1686328" y="-910921"/>
                <a:ext cx="42863" cy="160338"/>
              </a:xfrm>
              <a:custGeom>
                <a:avLst/>
                <a:gdLst>
                  <a:gd name="T0" fmla="*/ 0 w 27"/>
                  <a:gd name="T1" fmla="*/ 0 h 101"/>
                  <a:gd name="T2" fmla="*/ 0 w 27"/>
                  <a:gd name="T3" fmla="*/ 101 h 101"/>
                  <a:gd name="T4" fmla="*/ 27 w 27"/>
                  <a:gd name="T5" fmla="*/ 101 h 101"/>
                  <a:gd name="T6" fmla="*/ 26 w 27"/>
                  <a:gd name="T7" fmla="*/ 0 h 101"/>
                  <a:gd name="T8" fmla="*/ 0 w 27"/>
                  <a:gd name="T9" fmla="*/ 0 h 101"/>
                </a:gdLst>
                <a:ahLst/>
                <a:cxnLst>
                  <a:cxn ang="0">
                    <a:pos x="T0" y="T1"/>
                  </a:cxn>
                  <a:cxn ang="0">
                    <a:pos x="T2" y="T3"/>
                  </a:cxn>
                  <a:cxn ang="0">
                    <a:pos x="T4" y="T5"/>
                  </a:cxn>
                  <a:cxn ang="0">
                    <a:pos x="T6" y="T7"/>
                  </a:cxn>
                  <a:cxn ang="0">
                    <a:pos x="T8" y="T9"/>
                  </a:cxn>
                </a:cxnLst>
                <a:rect l="0" t="0" r="r" b="b"/>
                <a:pathLst>
                  <a:path w="27" h="101">
                    <a:moveTo>
                      <a:pt x="0" y="0"/>
                    </a:moveTo>
                    <a:lnTo>
                      <a:pt x="0" y="101"/>
                    </a:lnTo>
                    <a:lnTo>
                      <a:pt x="27" y="101"/>
                    </a:lnTo>
                    <a:lnTo>
                      <a:pt x="2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63" name="Freeform 78"/>
              <p:cNvSpPr>
                <a:spLocks/>
              </p:cNvSpPr>
              <p:nvPr/>
            </p:nvSpPr>
            <p:spPr bwMode="auto">
              <a:xfrm>
                <a:off x="-1499003" y="-839483"/>
                <a:ext cx="123825" cy="160338"/>
              </a:xfrm>
              <a:custGeom>
                <a:avLst/>
                <a:gdLst>
                  <a:gd name="T0" fmla="*/ 0 w 78"/>
                  <a:gd name="T1" fmla="*/ 85 h 101"/>
                  <a:gd name="T2" fmla="*/ 22 w 78"/>
                  <a:gd name="T3" fmla="*/ 101 h 101"/>
                  <a:gd name="T4" fmla="*/ 78 w 78"/>
                  <a:gd name="T5" fmla="*/ 15 h 101"/>
                  <a:gd name="T6" fmla="*/ 56 w 78"/>
                  <a:gd name="T7" fmla="*/ 0 h 101"/>
                  <a:gd name="T8" fmla="*/ 0 w 78"/>
                  <a:gd name="T9" fmla="*/ 85 h 101"/>
                </a:gdLst>
                <a:ahLst/>
                <a:cxnLst>
                  <a:cxn ang="0">
                    <a:pos x="T0" y="T1"/>
                  </a:cxn>
                  <a:cxn ang="0">
                    <a:pos x="T2" y="T3"/>
                  </a:cxn>
                  <a:cxn ang="0">
                    <a:pos x="T4" y="T5"/>
                  </a:cxn>
                  <a:cxn ang="0">
                    <a:pos x="T6" y="T7"/>
                  </a:cxn>
                  <a:cxn ang="0">
                    <a:pos x="T8" y="T9"/>
                  </a:cxn>
                </a:cxnLst>
                <a:rect l="0" t="0" r="r" b="b"/>
                <a:pathLst>
                  <a:path w="78" h="101">
                    <a:moveTo>
                      <a:pt x="0" y="85"/>
                    </a:moveTo>
                    <a:lnTo>
                      <a:pt x="22" y="101"/>
                    </a:lnTo>
                    <a:lnTo>
                      <a:pt x="78" y="15"/>
                    </a:lnTo>
                    <a:lnTo>
                      <a:pt x="56" y="0"/>
                    </a:lnTo>
                    <a:lnTo>
                      <a:pt x="0"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64" name="Freeform 79"/>
              <p:cNvSpPr>
                <a:spLocks/>
              </p:cNvSpPr>
              <p:nvPr/>
            </p:nvSpPr>
            <p:spPr bwMode="auto">
              <a:xfrm>
                <a:off x="-1368828" y="-626758"/>
                <a:ext cx="163513" cy="103188"/>
              </a:xfrm>
              <a:custGeom>
                <a:avLst/>
                <a:gdLst>
                  <a:gd name="T0" fmla="*/ 0 w 103"/>
                  <a:gd name="T1" fmla="*/ 40 h 65"/>
                  <a:gd name="T2" fmla="*/ 11 w 103"/>
                  <a:gd name="T3" fmla="*/ 65 h 65"/>
                  <a:gd name="T4" fmla="*/ 103 w 103"/>
                  <a:gd name="T5" fmla="*/ 25 h 65"/>
                  <a:gd name="T6" fmla="*/ 93 w 103"/>
                  <a:gd name="T7" fmla="*/ 0 h 65"/>
                  <a:gd name="T8" fmla="*/ 0 w 103"/>
                  <a:gd name="T9" fmla="*/ 40 h 65"/>
                </a:gdLst>
                <a:ahLst/>
                <a:cxnLst>
                  <a:cxn ang="0">
                    <a:pos x="T0" y="T1"/>
                  </a:cxn>
                  <a:cxn ang="0">
                    <a:pos x="T2" y="T3"/>
                  </a:cxn>
                  <a:cxn ang="0">
                    <a:pos x="T4" y="T5"/>
                  </a:cxn>
                  <a:cxn ang="0">
                    <a:pos x="T6" y="T7"/>
                  </a:cxn>
                  <a:cxn ang="0">
                    <a:pos x="T8" y="T9"/>
                  </a:cxn>
                </a:cxnLst>
                <a:rect l="0" t="0" r="r" b="b"/>
                <a:pathLst>
                  <a:path w="103" h="65">
                    <a:moveTo>
                      <a:pt x="0" y="40"/>
                    </a:moveTo>
                    <a:lnTo>
                      <a:pt x="11" y="65"/>
                    </a:lnTo>
                    <a:lnTo>
                      <a:pt x="103" y="25"/>
                    </a:lnTo>
                    <a:lnTo>
                      <a:pt x="93" y="0"/>
                    </a:lnTo>
                    <a:lnTo>
                      <a:pt x="0"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65" name="Freeform 80"/>
              <p:cNvSpPr>
                <a:spLocks/>
              </p:cNvSpPr>
              <p:nvPr/>
            </p:nvSpPr>
            <p:spPr bwMode="auto">
              <a:xfrm>
                <a:off x="-1345015" y="-374346"/>
                <a:ext cx="165100" cy="71438"/>
              </a:xfrm>
              <a:custGeom>
                <a:avLst/>
                <a:gdLst>
                  <a:gd name="T0" fmla="*/ 0 w 104"/>
                  <a:gd name="T1" fmla="*/ 27 h 45"/>
                  <a:gd name="T2" fmla="*/ 100 w 104"/>
                  <a:gd name="T3" fmla="*/ 45 h 45"/>
                  <a:gd name="T4" fmla="*/ 104 w 104"/>
                  <a:gd name="T5" fmla="*/ 18 h 45"/>
                  <a:gd name="T6" fmla="*/ 5 w 104"/>
                  <a:gd name="T7" fmla="*/ 0 h 45"/>
                  <a:gd name="T8" fmla="*/ 0 w 104"/>
                  <a:gd name="T9" fmla="*/ 27 h 45"/>
                </a:gdLst>
                <a:ahLst/>
                <a:cxnLst>
                  <a:cxn ang="0">
                    <a:pos x="T0" y="T1"/>
                  </a:cxn>
                  <a:cxn ang="0">
                    <a:pos x="T2" y="T3"/>
                  </a:cxn>
                  <a:cxn ang="0">
                    <a:pos x="T4" y="T5"/>
                  </a:cxn>
                  <a:cxn ang="0">
                    <a:pos x="T6" y="T7"/>
                  </a:cxn>
                  <a:cxn ang="0">
                    <a:pos x="T8" y="T9"/>
                  </a:cxn>
                </a:cxnLst>
                <a:rect l="0" t="0" r="r" b="b"/>
                <a:pathLst>
                  <a:path w="104" h="45">
                    <a:moveTo>
                      <a:pt x="0" y="27"/>
                    </a:moveTo>
                    <a:lnTo>
                      <a:pt x="100" y="45"/>
                    </a:lnTo>
                    <a:lnTo>
                      <a:pt x="104" y="18"/>
                    </a:lnTo>
                    <a:lnTo>
                      <a:pt x="5" y="0"/>
                    </a:lnTo>
                    <a:lnTo>
                      <a:pt x="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66" name="Freeform 81"/>
              <p:cNvSpPr>
                <a:spLocks/>
              </p:cNvSpPr>
              <p:nvPr/>
            </p:nvSpPr>
            <p:spPr bwMode="auto">
              <a:xfrm>
                <a:off x="-1960965" y="-839483"/>
                <a:ext cx="123825" cy="160338"/>
              </a:xfrm>
              <a:custGeom>
                <a:avLst/>
                <a:gdLst>
                  <a:gd name="T0" fmla="*/ 0 w 78"/>
                  <a:gd name="T1" fmla="*/ 15 h 101"/>
                  <a:gd name="T2" fmla="*/ 56 w 78"/>
                  <a:gd name="T3" fmla="*/ 101 h 101"/>
                  <a:gd name="T4" fmla="*/ 78 w 78"/>
                  <a:gd name="T5" fmla="*/ 85 h 101"/>
                  <a:gd name="T6" fmla="*/ 22 w 78"/>
                  <a:gd name="T7" fmla="*/ 0 h 101"/>
                  <a:gd name="T8" fmla="*/ 0 w 78"/>
                  <a:gd name="T9" fmla="*/ 15 h 101"/>
                </a:gdLst>
                <a:ahLst/>
                <a:cxnLst>
                  <a:cxn ang="0">
                    <a:pos x="T0" y="T1"/>
                  </a:cxn>
                  <a:cxn ang="0">
                    <a:pos x="T2" y="T3"/>
                  </a:cxn>
                  <a:cxn ang="0">
                    <a:pos x="T4" y="T5"/>
                  </a:cxn>
                  <a:cxn ang="0">
                    <a:pos x="T6" y="T7"/>
                  </a:cxn>
                  <a:cxn ang="0">
                    <a:pos x="T8" y="T9"/>
                  </a:cxn>
                </a:cxnLst>
                <a:rect l="0" t="0" r="r" b="b"/>
                <a:pathLst>
                  <a:path w="78" h="101">
                    <a:moveTo>
                      <a:pt x="0" y="15"/>
                    </a:moveTo>
                    <a:lnTo>
                      <a:pt x="56" y="101"/>
                    </a:lnTo>
                    <a:lnTo>
                      <a:pt x="78" y="85"/>
                    </a:lnTo>
                    <a:lnTo>
                      <a:pt x="22"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67" name="Freeform 82"/>
              <p:cNvSpPr>
                <a:spLocks/>
              </p:cNvSpPr>
              <p:nvPr/>
            </p:nvSpPr>
            <p:spPr bwMode="auto">
              <a:xfrm>
                <a:off x="-2132415" y="-626758"/>
                <a:ext cx="163513" cy="103188"/>
              </a:xfrm>
              <a:custGeom>
                <a:avLst/>
                <a:gdLst>
                  <a:gd name="T0" fmla="*/ 0 w 103"/>
                  <a:gd name="T1" fmla="*/ 25 h 65"/>
                  <a:gd name="T2" fmla="*/ 93 w 103"/>
                  <a:gd name="T3" fmla="*/ 65 h 65"/>
                  <a:gd name="T4" fmla="*/ 103 w 103"/>
                  <a:gd name="T5" fmla="*/ 40 h 65"/>
                  <a:gd name="T6" fmla="*/ 11 w 103"/>
                  <a:gd name="T7" fmla="*/ 0 h 65"/>
                  <a:gd name="T8" fmla="*/ 0 w 103"/>
                  <a:gd name="T9" fmla="*/ 25 h 65"/>
                </a:gdLst>
                <a:ahLst/>
                <a:cxnLst>
                  <a:cxn ang="0">
                    <a:pos x="T0" y="T1"/>
                  </a:cxn>
                  <a:cxn ang="0">
                    <a:pos x="T2" y="T3"/>
                  </a:cxn>
                  <a:cxn ang="0">
                    <a:pos x="T4" y="T5"/>
                  </a:cxn>
                  <a:cxn ang="0">
                    <a:pos x="T6" y="T7"/>
                  </a:cxn>
                  <a:cxn ang="0">
                    <a:pos x="T8" y="T9"/>
                  </a:cxn>
                </a:cxnLst>
                <a:rect l="0" t="0" r="r" b="b"/>
                <a:pathLst>
                  <a:path w="103" h="65">
                    <a:moveTo>
                      <a:pt x="0" y="25"/>
                    </a:moveTo>
                    <a:lnTo>
                      <a:pt x="93" y="65"/>
                    </a:lnTo>
                    <a:lnTo>
                      <a:pt x="103" y="40"/>
                    </a:lnTo>
                    <a:lnTo>
                      <a:pt x="11" y="0"/>
                    </a:lnTo>
                    <a:lnTo>
                      <a:pt x="0"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sp>
            <p:nvSpPr>
              <p:cNvPr id="68" name="Freeform 83"/>
              <p:cNvSpPr>
                <a:spLocks/>
              </p:cNvSpPr>
              <p:nvPr/>
            </p:nvSpPr>
            <p:spPr bwMode="auto">
              <a:xfrm>
                <a:off x="-2157815" y="-374346"/>
                <a:ext cx="166688" cy="71438"/>
              </a:xfrm>
              <a:custGeom>
                <a:avLst/>
                <a:gdLst>
                  <a:gd name="T0" fmla="*/ 0 w 105"/>
                  <a:gd name="T1" fmla="*/ 18 h 45"/>
                  <a:gd name="T2" fmla="*/ 4 w 105"/>
                  <a:gd name="T3" fmla="*/ 45 h 45"/>
                  <a:gd name="T4" fmla="*/ 105 w 105"/>
                  <a:gd name="T5" fmla="*/ 27 h 45"/>
                  <a:gd name="T6" fmla="*/ 99 w 105"/>
                  <a:gd name="T7" fmla="*/ 0 h 45"/>
                  <a:gd name="T8" fmla="*/ 0 w 105"/>
                  <a:gd name="T9" fmla="*/ 18 h 45"/>
                </a:gdLst>
                <a:ahLst/>
                <a:cxnLst>
                  <a:cxn ang="0">
                    <a:pos x="T0" y="T1"/>
                  </a:cxn>
                  <a:cxn ang="0">
                    <a:pos x="T2" y="T3"/>
                  </a:cxn>
                  <a:cxn ang="0">
                    <a:pos x="T4" y="T5"/>
                  </a:cxn>
                  <a:cxn ang="0">
                    <a:pos x="T6" y="T7"/>
                  </a:cxn>
                  <a:cxn ang="0">
                    <a:pos x="T8" y="T9"/>
                  </a:cxn>
                </a:cxnLst>
                <a:rect l="0" t="0" r="r" b="b"/>
                <a:pathLst>
                  <a:path w="105" h="45">
                    <a:moveTo>
                      <a:pt x="0" y="18"/>
                    </a:moveTo>
                    <a:lnTo>
                      <a:pt x="4" y="45"/>
                    </a:lnTo>
                    <a:lnTo>
                      <a:pt x="105" y="27"/>
                    </a:lnTo>
                    <a:lnTo>
                      <a:pt x="99"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cs typeface="+mn-ea"/>
                  <a:sym typeface="+mn-lt"/>
                </a:endParaRPr>
              </a:p>
            </p:txBody>
          </p:sp>
        </p:grpSp>
      </p:grpSp>
      <p:sp>
        <p:nvSpPr>
          <p:cNvPr id="54" name="文本框 53"/>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55"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grpSp>
        <p:nvGrpSpPr>
          <p:cNvPr id="56" name="组合 55"/>
          <p:cNvGrpSpPr/>
          <p:nvPr/>
        </p:nvGrpSpPr>
        <p:grpSpPr>
          <a:xfrm>
            <a:off x="5300961" y="686985"/>
            <a:ext cx="3568079" cy="338554"/>
            <a:chOff x="1263941" y="3846442"/>
            <a:chExt cx="1629240" cy="408817"/>
          </a:xfrm>
          <a:effectLst/>
        </p:grpSpPr>
        <p:sp>
          <p:nvSpPr>
            <p:cNvPr id="57" name="圆角矩形 56"/>
            <p:cNvSpPr/>
            <p:nvPr/>
          </p:nvSpPr>
          <p:spPr>
            <a:xfrm>
              <a:off x="1263941" y="3871875"/>
              <a:ext cx="1629240" cy="372031"/>
            </a:xfrm>
            <a:prstGeom prst="roundRect">
              <a:avLst>
                <a:gd name="adj" fmla="val 165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58" name="矩形 57"/>
            <p:cNvSpPr/>
            <p:nvPr/>
          </p:nvSpPr>
          <p:spPr>
            <a:xfrm>
              <a:off x="1263941" y="3846442"/>
              <a:ext cx="1629240" cy="408817"/>
            </a:xfrm>
            <a:prstGeom prst="rect">
              <a:avLst/>
            </a:prstGeom>
          </p:spPr>
          <p:txBody>
            <a:bodyPr wrap="square">
              <a:spAutoFit/>
            </a:bodyPr>
            <a:lstStyle/>
            <a:p>
              <a:pPr>
                <a:spcBef>
                  <a:spcPct val="50000"/>
                </a:spcBef>
              </a:pPr>
              <a:r>
                <a:rPr lang="zh-CN" altLang="en-US" sz="1600" dirty="0">
                  <a:solidFill>
                    <a:prstClr val="white"/>
                  </a:solidFill>
                  <a:latin typeface="微软雅黑" pitchFamily="34" charset="-122"/>
                  <a:ea typeface="微软雅黑" pitchFamily="34" charset="-122"/>
                </a:rPr>
                <a:t>四是家务劳动，形成劳动教育合力。</a:t>
              </a:r>
              <a:endParaRPr lang="en-US" altLang="zh-CN" sz="1600" dirty="0">
                <a:solidFill>
                  <a:prstClr val="white"/>
                </a:solidFill>
                <a:latin typeface="微软雅黑" pitchFamily="34" charset="-122"/>
                <a:ea typeface="微软雅黑" pitchFamily="34" charset="-122"/>
              </a:endParaRPr>
            </a:p>
          </p:txBody>
        </p:sp>
      </p:grpSp>
      <p:grpSp>
        <p:nvGrpSpPr>
          <p:cNvPr id="11" name="组合 10"/>
          <p:cNvGrpSpPr/>
          <p:nvPr/>
        </p:nvGrpSpPr>
        <p:grpSpPr>
          <a:xfrm>
            <a:off x="3828768" y="1165388"/>
            <a:ext cx="5169508" cy="1723108"/>
            <a:chOff x="3828768" y="1165388"/>
            <a:chExt cx="5169508" cy="1723108"/>
          </a:xfrm>
        </p:grpSpPr>
        <p:pic>
          <p:nvPicPr>
            <p:cNvPr id="117" name="图片 116"/>
            <p:cNvPicPr>
              <a:picLocks noChangeAspect="1"/>
            </p:cNvPicPr>
            <p:nvPr/>
          </p:nvPicPr>
          <p:blipFill rotWithShape="1">
            <a:blip r:embed="rId3" cstate="print">
              <a:extLst>
                <a:ext uri="{28A0092B-C50C-407E-A947-70E740481C1C}">
                  <a14:useLocalDpi xmlns:a14="http://schemas.microsoft.com/office/drawing/2010/main" val="0"/>
                </a:ext>
              </a:extLst>
            </a:blip>
            <a:srcRect r="8522"/>
            <a:stretch/>
          </p:blipFill>
          <p:spPr>
            <a:xfrm>
              <a:off x="6633876" y="1165388"/>
              <a:ext cx="2364400" cy="1723108"/>
            </a:xfrm>
            <a:prstGeom prst="rect">
              <a:avLst/>
            </a:prstGeom>
            <a:ln w="57150">
              <a:solidFill>
                <a:schemeClr val="bg1"/>
              </a:solidFill>
            </a:ln>
          </p:spPr>
        </p:pic>
        <p:pic>
          <p:nvPicPr>
            <p:cNvPr id="119" name="图片 118"/>
            <p:cNvPicPr>
              <a:picLocks noChangeAspect="1"/>
            </p:cNvPicPr>
            <p:nvPr/>
          </p:nvPicPr>
          <p:blipFill rotWithShape="1">
            <a:blip r:embed="rId4" cstate="print">
              <a:extLst>
                <a:ext uri="{28A0092B-C50C-407E-A947-70E740481C1C}">
                  <a14:useLocalDpi xmlns:a14="http://schemas.microsoft.com/office/drawing/2010/main" val="0"/>
                </a:ext>
              </a:extLst>
            </a:blip>
            <a:srcRect t="5371" r="1528" b="10000"/>
            <a:stretch/>
          </p:blipFill>
          <p:spPr>
            <a:xfrm>
              <a:off x="3828768" y="1165388"/>
              <a:ext cx="2673268" cy="1723108"/>
            </a:xfrm>
            <a:prstGeom prst="rect">
              <a:avLst/>
            </a:prstGeom>
            <a:ln w="57150">
              <a:solidFill>
                <a:schemeClr val="bg1"/>
              </a:solidFill>
            </a:ln>
          </p:spPr>
        </p:pic>
      </p:grpSp>
      <p:grpSp>
        <p:nvGrpSpPr>
          <p:cNvPr id="3" name="组合 2"/>
          <p:cNvGrpSpPr/>
          <p:nvPr/>
        </p:nvGrpSpPr>
        <p:grpSpPr>
          <a:xfrm>
            <a:off x="82506" y="2959727"/>
            <a:ext cx="8915770" cy="1779205"/>
            <a:chOff x="82506" y="2959727"/>
            <a:chExt cx="8915770" cy="1779205"/>
          </a:xfrm>
        </p:grpSpPr>
        <p:pic>
          <p:nvPicPr>
            <p:cNvPr id="116" name="图片 115"/>
            <p:cNvPicPr>
              <a:picLocks noChangeAspect="1"/>
            </p:cNvPicPr>
            <p:nvPr/>
          </p:nvPicPr>
          <p:blipFill rotWithShape="1">
            <a:blip r:embed="rId5" cstate="print">
              <a:extLst>
                <a:ext uri="{28A0092B-C50C-407E-A947-70E740481C1C}">
                  <a14:useLocalDpi xmlns:a14="http://schemas.microsoft.com/office/drawing/2010/main" val="0"/>
                </a:ext>
              </a:extLst>
            </a:blip>
            <a:srcRect t="17411" r="4793" b="7651"/>
            <a:stretch/>
          </p:blipFill>
          <p:spPr>
            <a:xfrm>
              <a:off x="2638424" y="3028346"/>
              <a:ext cx="3863611" cy="1710586"/>
            </a:xfrm>
            <a:prstGeom prst="rect">
              <a:avLst/>
            </a:prstGeom>
            <a:ln w="57150">
              <a:solidFill>
                <a:schemeClr val="bg1"/>
              </a:solidFill>
            </a:ln>
          </p:spPr>
        </p:pic>
        <p:pic>
          <p:nvPicPr>
            <p:cNvPr id="118" name="图片 1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8078" y="2959727"/>
              <a:ext cx="2340198" cy="1755148"/>
            </a:xfrm>
            <a:prstGeom prst="rect">
              <a:avLst/>
            </a:prstGeom>
            <a:ln w="57150">
              <a:solidFill>
                <a:schemeClr val="bg1"/>
              </a:solidFill>
            </a:ln>
          </p:spPr>
        </p:pic>
        <p:pic>
          <p:nvPicPr>
            <p:cNvPr id="120" name="图片 119"/>
            <p:cNvPicPr>
              <a:picLocks noChangeAspect="1"/>
            </p:cNvPicPr>
            <p:nvPr/>
          </p:nvPicPr>
          <p:blipFill rotWithShape="1">
            <a:blip r:embed="rId7" cstate="print">
              <a:extLst>
                <a:ext uri="{28A0092B-C50C-407E-A947-70E740481C1C}">
                  <a14:useLocalDpi xmlns:a14="http://schemas.microsoft.com/office/drawing/2010/main" val="0"/>
                </a:ext>
              </a:extLst>
            </a:blip>
            <a:srcRect r="5136"/>
            <a:stretch/>
          </p:blipFill>
          <p:spPr>
            <a:xfrm>
              <a:off x="82506" y="3028345"/>
              <a:ext cx="2399876" cy="1686529"/>
            </a:xfrm>
            <a:prstGeom prst="rect">
              <a:avLst/>
            </a:prstGeom>
            <a:ln w="57150">
              <a:solidFill>
                <a:schemeClr val="bg1"/>
              </a:solidFill>
            </a:ln>
          </p:spPr>
        </p:pic>
      </p:grpSp>
      <p:sp>
        <p:nvSpPr>
          <p:cNvPr id="12" name="圆角矩形 11"/>
          <p:cNvSpPr/>
          <p:nvPr/>
        </p:nvSpPr>
        <p:spPr>
          <a:xfrm>
            <a:off x="146950" y="1146338"/>
            <a:ext cx="865521" cy="51700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064659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4000">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14:bounceEnd="64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64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4000">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14:bounceEnd="64000">
                                          <p:cBhvr additive="base">
                                            <p:cTn id="11" dur="500" fill="hold"/>
                                            <p:tgtEl>
                                              <p:spTgt spid="11"/>
                                            </p:tgtEl>
                                            <p:attrNameLst>
                                              <p:attrName>ppt_x</p:attrName>
                                            </p:attrNameLst>
                                          </p:cBhvr>
                                          <p:tavLst>
                                            <p:tav tm="0">
                                              <p:val>
                                                <p:strVal val="1+#ppt_w/2"/>
                                              </p:val>
                                            </p:tav>
                                            <p:tav tm="100000">
                                              <p:val>
                                                <p:strVal val="#ppt_x"/>
                                              </p:val>
                                            </p:tav>
                                          </p:tavLst>
                                        </p:anim>
                                        <p:anim calcmode="lin" valueType="num" p14:bounceEnd="64000">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6" presetClass="emph" presetSubtype="0" fill="hold" nodeType="withEffect">
                                      <p:stCondLst>
                                        <p:cond delay="0"/>
                                      </p:stCondLst>
                                      <p:childTnLst>
                                        <p:animScale>
                                          <p:cBhvr>
                                            <p:cTn id="14" dur="500" fill="hold"/>
                                            <p:tgtEl>
                                              <p:spTgt spid="2"/>
                                            </p:tgtEl>
                                          </p:cBhvr>
                                          <p:by x="50000" y="50000"/>
                                        </p:animScale>
                                      </p:childTnLst>
                                    </p:cTn>
                                  </p:par>
                                  <p:par>
                                    <p:cTn id="15" presetID="42" presetClass="path" presetSubtype="0" accel="50000" decel="50000" fill="hold" nodeType="withEffect">
                                      <p:stCondLst>
                                        <p:cond delay="0"/>
                                      </p:stCondLst>
                                      <p:childTnLst>
                                        <p:animMotion origin="layout" path="M 5E-6 6.17284E-7 L -0.33438 -0.22994 " pathEditMode="relative" rAng="0" ptsTypes="AA">
                                          <p:cBhvr>
                                            <p:cTn id="16" dur="500" fill="hold"/>
                                            <p:tgtEl>
                                              <p:spTgt spid="2"/>
                                            </p:tgtEl>
                                            <p:attrNameLst>
                                              <p:attrName>ppt_x</p:attrName>
                                              <p:attrName>ppt_y</p:attrName>
                                            </p:attrNameLst>
                                          </p:cBhvr>
                                          <p:rCtr x="-16719" y="-11512"/>
                                        </p:animMotion>
                                      </p:childTnLst>
                                    </p:cTn>
                                  </p:par>
                                  <p:par>
                                    <p:cTn id="17" presetID="10" presetClass="entr" presetSubtype="0" fill="hold" grpId="0" nodeType="with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6" presetClass="emph" presetSubtype="0" fill="hold" nodeType="withEffect">
                                      <p:stCondLst>
                                        <p:cond delay="0"/>
                                      </p:stCondLst>
                                      <p:childTnLst>
                                        <p:animScale>
                                          <p:cBhvr>
                                            <p:cTn id="14" dur="500" fill="hold"/>
                                            <p:tgtEl>
                                              <p:spTgt spid="2"/>
                                            </p:tgtEl>
                                          </p:cBhvr>
                                          <p:by x="50000" y="50000"/>
                                        </p:animScale>
                                      </p:childTnLst>
                                    </p:cTn>
                                  </p:par>
                                  <p:par>
                                    <p:cTn id="15" presetID="42" presetClass="path" presetSubtype="0" accel="50000" decel="50000" fill="hold" nodeType="withEffect">
                                      <p:stCondLst>
                                        <p:cond delay="0"/>
                                      </p:stCondLst>
                                      <p:childTnLst>
                                        <p:animMotion origin="layout" path="M 5E-6 6.17284E-7 L -0.33438 -0.22994 " pathEditMode="relative" rAng="0" ptsTypes="AA">
                                          <p:cBhvr>
                                            <p:cTn id="16" dur="500" fill="hold"/>
                                            <p:tgtEl>
                                              <p:spTgt spid="2"/>
                                            </p:tgtEl>
                                            <p:attrNameLst>
                                              <p:attrName>ppt_x</p:attrName>
                                              <p:attrName>ppt_y</p:attrName>
                                            </p:attrNameLst>
                                          </p:cBhvr>
                                          <p:rCtr x="-16719" y="-11512"/>
                                        </p:animMotion>
                                      </p:childTnLst>
                                    </p:cTn>
                                  </p:par>
                                  <p:par>
                                    <p:cTn id="17" presetID="10" presetClass="entr" presetSubtype="0" fill="hold" grpId="0" nodeType="with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文本框 53"/>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55"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grpSp>
        <p:nvGrpSpPr>
          <p:cNvPr id="56" name="组合 55"/>
          <p:cNvGrpSpPr/>
          <p:nvPr/>
        </p:nvGrpSpPr>
        <p:grpSpPr>
          <a:xfrm>
            <a:off x="5300961" y="686985"/>
            <a:ext cx="3568079" cy="338554"/>
            <a:chOff x="1263941" y="3846442"/>
            <a:chExt cx="1629240" cy="408817"/>
          </a:xfrm>
          <a:effectLst/>
        </p:grpSpPr>
        <p:sp>
          <p:nvSpPr>
            <p:cNvPr id="57" name="圆角矩形 56"/>
            <p:cNvSpPr/>
            <p:nvPr/>
          </p:nvSpPr>
          <p:spPr>
            <a:xfrm>
              <a:off x="1263941" y="3871875"/>
              <a:ext cx="1629240" cy="372031"/>
            </a:xfrm>
            <a:prstGeom prst="roundRect">
              <a:avLst>
                <a:gd name="adj" fmla="val 165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58" name="矩形 57"/>
            <p:cNvSpPr/>
            <p:nvPr/>
          </p:nvSpPr>
          <p:spPr>
            <a:xfrm>
              <a:off x="1263941" y="3846442"/>
              <a:ext cx="1629240" cy="408817"/>
            </a:xfrm>
            <a:prstGeom prst="rect">
              <a:avLst/>
            </a:prstGeom>
          </p:spPr>
          <p:txBody>
            <a:bodyPr wrap="square">
              <a:spAutoFit/>
            </a:bodyPr>
            <a:lstStyle/>
            <a:p>
              <a:pPr>
                <a:spcBef>
                  <a:spcPct val="50000"/>
                </a:spcBef>
              </a:pPr>
              <a:r>
                <a:rPr lang="zh-CN" altLang="en-US" sz="1600" dirty="0">
                  <a:solidFill>
                    <a:prstClr val="white"/>
                  </a:solidFill>
                  <a:latin typeface="微软雅黑" pitchFamily="34" charset="-122"/>
                  <a:ea typeface="微软雅黑" pitchFamily="34" charset="-122"/>
                </a:rPr>
                <a:t>四是家务劳动，形成劳动教育合力。</a:t>
              </a:r>
              <a:endParaRPr lang="en-US" altLang="zh-CN" sz="1600" dirty="0">
                <a:solidFill>
                  <a:prstClr val="white"/>
                </a:solidFill>
                <a:latin typeface="微软雅黑" pitchFamily="34" charset="-122"/>
                <a:ea typeface="微软雅黑" pitchFamily="34" charset="-122"/>
              </a:endParaRPr>
            </a:p>
          </p:txBody>
        </p:sp>
      </p:gr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3140" y="1220877"/>
            <a:ext cx="2232596" cy="1488397"/>
          </a:xfrm>
          <a:prstGeom prst="rect">
            <a:avLst/>
          </a:prstGeom>
          <a:ln w="57150">
            <a:solidFill>
              <a:schemeClr val="bg1"/>
            </a:solidFill>
          </a:ln>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r="18175" b="8373"/>
          <a:stretch/>
        </p:blipFill>
        <p:spPr>
          <a:xfrm>
            <a:off x="1057131" y="2905807"/>
            <a:ext cx="2308454" cy="1723344"/>
          </a:xfrm>
          <a:prstGeom prst="rect">
            <a:avLst/>
          </a:prstGeom>
          <a:ln w="57150">
            <a:solidFill>
              <a:schemeClr val="bg1"/>
            </a:solidFill>
          </a:ln>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9014" y="1220877"/>
            <a:ext cx="2251648" cy="1501099"/>
          </a:xfrm>
          <a:prstGeom prst="rect">
            <a:avLst/>
          </a:prstGeom>
          <a:ln w="57150">
            <a:solidFill>
              <a:schemeClr val="bg1"/>
            </a:solidFill>
          </a:ln>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131" y="1220877"/>
            <a:ext cx="2289404" cy="1526269"/>
          </a:xfrm>
          <a:prstGeom prst="rect">
            <a:avLst/>
          </a:prstGeom>
          <a:ln w="57150">
            <a:solidFill>
              <a:schemeClr val="bg1"/>
            </a:solidFill>
          </a:ln>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10694" t="36666" r="5556" b="22930"/>
          <a:stretch/>
        </p:blipFill>
        <p:spPr>
          <a:xfrm>
            <a:off x="3619014" y="2905806"/>
            <a:ext cx="4762955" cy="1723344"/>
          </a:xfrm>
          <a:prstGeom prst="rect">
            <a:avLst/>
          </a:prstGeom>
          <a:ln w="57150">
            <a:solidFill>
              <a:schemeClr val="bg1"/>
            </a:solidFill>
          </a:ln>
        </p:spPr>
      </p:pic>
      <p:sp>
        <p:nvSpPr>
          <p:cNvPr id="12" name="矩形 11"/>
          <p:cNvSpPr/>
          <p:nvPr/>
        </p:nvSpPr>
        <p:spPr>
          <a:xfrm>
            <a:off x="2952750" y="4438844"/>
            <a:ext cx="3238500" cy="386838"/>
          </a:xfrm>
          <a:prstGeom prst="rect">
            <a:avLst/>
          </a:prstGeom>
          <a:solidFill>
            <a:srgbClr val="C00000"/>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zh-CN" altLang="en-US" sz="2100" b="1" dirty="0" smtClean="0">
                <a:solidFill>
                  <a:prstClr val="white"/>
                </a:solidFill>
                <a:latin typeface="微软雅黑" panose="020B0503020204020204" pitchFamily="34" charset="-122"/>
                <a:ea typeface="微软雅黑" panose="020B0503020204020204" pitchFamily="34" charset="-122"/>
              </a:rPr>
              <a:t>自理</a:t>
            </a:r>
            <a:r>
              <a:rPr lang="zh-CN" altLang="en-US" sz="2100" b="1" dirty="0">
                <a:solidFill>
                  <a:prstClr val="white"/>
                </a:solidFill>
                <a:latin typeface="微软雅黑" panose="020B0503020204020204" pitchFamily="34" charset="-122"/>
                <a:ea typeface="微软雅黑" panose="020B0503020204020204" pitchFamily="34" charset="-122"/>
              </a:rPr>
              <a:t>自立大比</a:t>
            </a:r>
            <a:r>
              <a:rPr lang="zh-CN" altLang="en-US" sz="2100" b="1" dirty="0" smtClean="0">
                <a:solidFill>
                  <a:prstClr val="white"/>
                </a:solidFill>
                <a:latin typeface="微软雅黑" panose="020B0503020204020204" pitchFamily="34" charset="-122"/>
                <a:ea typeface="微软雅黑" panose="020B0503020204020204" pitchFamily="34" charset="-122"/>
              </a:rPr>
              <a:t>拼</a:t>
            </a:r>
            <a:endParaRPr lang="zh-CN" altLang="en-US" sz="2100" b="1" dirty="0">
              <a:solidFill>
                <a:prstClr val="white"/>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82987926"/>
      </p:ext>
    </p:extLst>
  </p:cSld>
  <p:clrMapOvr>
    <a:masterClrMapping/>
  </p:clrMapOvr>
  <p:transition>
    <p:split orient="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文本框 53"/>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55"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grpSp>
        <p:nvGrpSpPr>
          <p:cNvPr id="56" name="组合 55"/>
          <p:cNvGrpSpPr/>
          <p:nvPr/>
        </p:nvGrpSpPr>
        <p:grpSpPr>
          <a:xfrm>
            <a:off x="5300961" y="686985"/>
            <a:ext cx="3568079" cy="338554"/>
            <a:chOff x="1263941" y="3846442"/>
            <a:chExt cx="1629240" cy="408817"/>
          </a:xfrm>
          <a:effectLst/>
        </p:grpSpPr>
        <p:sp>
          <p:nvSpPr>
            <p:cNvPr id="57" name="圆角矩形 56"/>
            <p:cNvSpPr/>
            <p:nvPr/>
          </p:nvSpPr>
          <p:spPr>
            <a:xfrm>
              <a:off x="1263941" y="3871875"/>
              <a:ext cx="1629240" cy="372031"/>
            </a:xfrm>
            <a:prstGeom prst="roundRect">
              <a:avLst>
                <a:gd name="adj" fmla="val 165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58" name="矩形 57"/>
            <p:cNvSpPr/>
            <p:nvPr/>
          </p:nvSpPr>
          <p:spPr>
            <a:xfrm>
              <a:off x="1263941" y="3846442"/>
              <a:ext cx="1629240" cy="408817"/>
            </a:xfrm>
            <a:prstGeom prst="rect">
              <a:avLst/>
            </a:prstGeom>
          </p:spPr>
          <p:txBody>
            <a:bodyPr wrap="square">
              <a:spAutoFit/>
            </a:bodyPr>
            <a:lstStyle/>
            <a:p>
              <a:pPr>
                <a:spcBef>
                  <a:spcPct val="50000"/>
                </a:spcBef>
              </a:pPr>
              <a:r>
                <a:rPr lang="zh-CN" altLang="en-US" sz="1600" dirty="0">
                  <a:solidFill>
                    <a:prstClr val="white"/>
                  </a:solidFill>
                  <a:latin typeface="微软雅黑" pitchFamily="34" charset="-122"/>
                  <a:ea typeface="微软雅黑" pitchFamily="34" charset="-122"/>
                </a:rPr>
                <a:t>四是家务劳动，形成劳动教育合力。</a:t>
              </a:r>
              <a:endParaRPr lang="en-US" altLang="zh-CN" sz="1600" dirty="0">
                <a:solidFill>
                  <a:prstClr val="white"/>
                </a:solidFill>
                <a:latin typeface="微软雅黑" pitchFamily="34" charset="-122"/>
                <a:ea typeface="微软雅黑" pitchFamily="34" charset="-122"/>
              </a:endParaRPr>
            </a:p>
          </p:txBody>
        </p:sp>
      </p:gr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346" t="11482" b="5432"/>
          <a:stretch/>
        </p:blipFill>
        <p:spPr>
          <a:xfrm>
            <a:off x="5568001" y="1149565"/>
            <a:ext cx="1262900" cy="1970748"/>
          </a:xfrm>
          <a:prstGeom prst="rect">
            <a:avLst/>
          </a:prstGeom>
          <a:ln w="57150">
            <a:solidFill>
              <a:schemeClr val="bg1"/>
            </a:solidFill>
          </a:ln>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29722" r="24027"/>
          <a:stretch/>
        </p:blipFill>
        <p:spPr>
          <a:xfrm>
            <a:off x="7007848" y="1149565"/>
            <a:ext cx="1215294" cy="1970748"/>
          </a:xfrm>
          <a:prstGeom prst="rect">
            <a:avLst/>
          </a:prstGeom>
          <a:ln w="57150">
            <a:solidFill>
              <a:schemeClr val="bg1"/>
            </a:solidFill>
          </a:ln>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773" y="1149565"/>
            <a:ext cx="4660281" cy="3495211"/>
          </a:xfrm>
          <a:prstGeom prst="rect">
            <a:avLst/>
          </a:prstGeom>
          <a:ln w="57150">
            <a:solidFill>
              <a:schemeClr val="bg1"/>
            </a:solidFill>
          </a:ln>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b="12253"/>
          <a:stretch/>
        </p:blipFill>
        <p:spPr>
          <a:xfrm>
            <a:off x="5568001" y="3196212"/>
            <a:ext cx="2655141" cy="1448563"/>
          </a:xfrm>
          <a:prstGeom prst="rect">
            <a:avLst/>
          </a:prstGeom>
          <a:ln w="57150">
            <a:solidFill>
              <a:schemeClr val="bg1"/>
            </a:solidFill>
          </a:ln>
        </p:spPr>
      </p:pic>
      <p:sp>
        <p:nvSpPr>
          <p:cNvPr id="11" name="矩形 10"/>
          <p:cNvSpPr/>
          <p:nvPr/>
        </p:nvSpPr>
        <p:spPr>
          <a:xfrm>
            <a:off x="2952750" y="4438844"/>
            <a:ext cx="3238500" cy="386838"/>
          </a:xfrm>
          <a:prstGeom prst="rect">
            <a:avLst/>
          </a:prstGeom>
          <a:solidFill>
            <a:srgbClr val="C00000"/>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zh-CN" altLang="en-US" sz="2100" b="1" dirty="0">
                <a:solidFill>
                  <a:prstClr val="white"/>
                </a:solidFill>
                <a:latin typeface="微软雅黑" panose="020B0503020204020204" pitchFamily="34" charset="-122"/>
                <a:ea typeface="微软雅黑" panose="020B0503020204020204" pitchFamily="34" charset="-122"/>
              </a:rPr>
              <a:t>帮厨小能手竞赛</a:t>
            </a:r>
          </a:p>
        </p:txBody>
      </p:sp>
    </p:spTree>
    <p:extLst>
      <p:ext uri="{BB962C8B-B14F-4D97-AF65-F5344CB8AC3E}">
        <p14:creationId xmlns:p14="http://schemas.microsoft.com/office/powerpoint/2010/main" val="2815218237"/>
      </p:ext>
    </p:extLst>
  </p:cSld>
  <p:clrMapOvr>
    <a:masterClrMapping/>
  </p:clrMapOvr>
  <p:transition>
    <p:split orient="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文本框 53"/>
          <p:cNvSpPr txBox="1"/>
          <p:nvPr/>
        </p:nvSpPr>
        <p:spPr>
          <a:xfrm>
            <a:off x="1290207" y="193627"/>
            <a:ext cx="5032147" cy="369332"/>
          </a:xfrm>
          <a:prstGeom prst="rect">
            <a:avLst/>
          </a:prstGeom>
          <a:noFill/>
        </p:spPr>
        <p:txBody>
          <a:bodyPr wrap="none" rtlCol="0">
            <a:spAutoFit/>
          </a:bodyPr>
          <a:lstStyle/>
          <a:p>
            <a:r>
              <a:rPr lang="zh-CN" altLang="en-US" sz="1800" spc="300" dirty="0">
                <a:solidFill>
                  <a:prstClr val="black"/>
                </a:solidFill>
                <a:latin typeface="微软雅黑" panose="020B0503020204020204" pitchFamily="34" charset="-122"/>
                <a:ea typeface="微软雅黑" panose="020B0503020204020204" pitchFamily="34" charset="-122"/>
              </a:rPr>
              <a:t>积极实践，稳步推进，全面实施劳动教育</a:t>
            </a:r>
          </a:p>
        </p:txBody>
      </p:sp>
      <p:sp>
        <p:nvSpPr>
          <p:cNvPr id="55"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smtClean="0">
                <a:solidFill>
                  <a:prstClr val="black">
                    <a:lumMod val="65000"/>
                    <a:lumOff val="35000"/>
                  </a:prstClr>
                </a:solidFill>
                <a:latin typeface="IrisUPC" panose="020B0604020202020204" pitchFamily="34" charset="-34"/>
                <a:ea typeface="微软雅黑" pitchFamily="34" charset="-122"/>
                <a:cs typeface="IrisUPC" panose="020B0604020202020204" pitchFamily="34" charset="-34"/>
              </a:rPr>
              <a:t>02</a:t>
            </a:r>
            <a:endParaRPr lang="zh-CN" altLang="en-US" sz="2400" b="1" dirty="0">
              <a:solidFill>
                <a:prstClr val="black">
                  <a:lumMod val="65000"/>
                  <a:lumOff val="35000"/>
                </a:prstClr>
              </a:solidFill>
              <a:latin typeface="IrisUPC" panose="020B0604020202020204" pitchFamily="34" charset="-34"/>
              <a:cs typeface="IrisUPC" panose="020B0604020202020204" pitchFamily="34" charset="-34"/>
            </a:endParaRPr>
          </a:p>
        </p:txBody>
      </p:sp>
      <p:grpSp>
        <p:nvGrpSpPr>
          <p:cNvPr id="56" name="组合 55"/>
          <p:cNvGrpSpPr/>
          <p:nvPr/>
        </p:nvGrpSpPr>
        <p:grpSpPr>
          <a:xfrm>
            <a:off x="5300961" y="686985"/>
            <a:ext cx="3568079" cy="338554"/>
            <a:chOff x="1263941" y="3846442"/>
            <a:chExt cx="1629240" cy="408817"/>
          </a:xfrm>
          <a:effectLst/>
        </p:grpSpPr>
        <p:sp>
          <p:nvSpPr>
            <p:cNvPr id="57" name="圆角矩形 56"/>
            <p:cNvSpPr/>
            <p:nvPr/>
          </p:nvSpPr>
          <p:spPr>
            <a:xfrm>
              <a:off x="1263941" y="3871875"/>
              <a:ext cx="1629240" cy="372031"/>
            </a:xfrm>
            <a:prstGeom prst="roundRect">
              <a:avLst>
                <a:gd name="adj" fmla="val 165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58" name="矩形 57"/>
            <p:cNvSpPr/>
            <p:nvPr/>
          </p:nvSpPr>
          <p:spPr>
            <a:xfrm>
              <a:off x="1263941" y="3846442"/>
              <a:ext cx="1629240" cy="408817"/>
            </a:xfrm>
            <a:prstGeom prst="rect">
              <a:avLst/>
            </a:prstGeom>
          </p:spPr>
          <p:txBody>
            <a:bodyPr wrap="square">
              <a:spAutoFit/>
            </a:bodyPr>
            <a:lstStyle/>
            <a:p>
              <a:pPr>
                <a:spcBef>
                  <a:spcPct val="50000"/>
                </a:spcBef>
              </a:pPr>
              <a:r>
                <a:rPr lang="zh-CN" altLang="en-US" sz="1600" dirty="0">
                  <a:solidFill>
                    <a:prstClr val="white"/>
                  </a:solidFill>
                  <a:latin typeface="微软雅黑" pitchFamily="34" charset="-122"/>
                  <a:ea typeface="微软雅黑" pitchFamily="34" charset="-122"/>
                </a:rPr>
                <a:t>四是家务劳动，形成劳动教育合力。</a:t>
              </a:r>
              <a:endParaRPr lang="en-US" altLang="zh-CN" sz="1600" dirty="0">
                <a:solidFill>
                  <a:prstClr val="white"/>
                </a:solidFill>
                <a:latin typeface="微软雅黑" pitchFamily="34" charset="-122"/>
                <a:ea typeface="微软雅黑" pitchFamily="34" charset="-122"/>
              </a:endParaRPr>
            </a:p>
          </p:txBody>
        </p:sp>
      </p:gr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9292" y="1196866"/>
            <a:ext cx="1831005" cy="3255119"/>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2962" r="13419"/>
          <a:stretch/>
        </p:blipFill>
        <p:spPr>
          <a:xfrm>
            <a:off x="163586" y="1196866"/>
            <a:ext cx="1553188" cy="3255119"/>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5269"/>
          <a:stretch/>
        </p:blipFill>
        <p:spPr>
          <a:xfrm>
            <a:off x="5386089" y="1196866"/>
            <a:ext cx="1734532" cy="3255119"/>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l="9836" r="19263"/>
          <a:stretch/>
        </p:blipFill>
        <p:spPr>
          <a:xfrm>
            <a:off x="1752566" y="1196866"/>
            <a:ext cx="1730934" cy="3255119"/>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6411" y="1196866"/>
            <a:ext cx="1828493" cy="3255119"/>
          </a:xfrm>
          <a:prstGeom prst="rect">
            <a:avLst/>
          </a:prstGeom>
        </p:spPr>
      </p:pic>
      <p:sp>
        <p:nvSpPr>
          <p:cNvPr id="17" name="矩形 16"/>
          <p:cNvSpPr/>
          <p:nvPr/>
        </p:nvSpPr>
        <p:spPr>
          <a:xfrm>
            <a:off x="2952750" y="4438844"/>
            <a:ext cx="3238500" cy="386838"/>
          </a:xfrm>
          <a:prstGeom prst="rect">
            <a:avLst/>
          </a:prstGeom>
          <a:solidFill>
            <a:srgbClr val="C00000"/>
          </a:solidFill>
          <a:ln w="63500" cap="rnd">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CN" sz="2100" b="1" dirty="0">
                <a:solidFill>
                  <a:prstClr val="white"/>
                </a:solidFill>
                <a:latin typeface="微软雅黑" panose="020B0503020204020204" pitchFamily="34" charset="-122"/>
                <a:ea typeface="微软雅黑" panose="020B0503020204020204" pitchFamily="34" charset="-122"/>
              </a:rPr>
              <a:t>22</a:t>
            </a:r>
            <a:r>
              <a:rPr lang="zh-CN" altLang="en-US" sz="2100" b="1" dirty="0">
                <a:solidFill>
                  <a:prstClr val="white"/>
                </a:solidFill>
                <a:latin typeface="微软雅黑" panose="020B0503020204020204" pitchFamily="34" charset="-122"/>
                <a:ea typeface="微软雅黑" panose="020B0503020204020204" pitchFamily="34" charset="-122"/>
              </a:rPr>
              <a:t>天家政服务岗</a:t>
            </a:r>
          </a:p>
        </p:txBody>
      </p:sp>
    </p:spTree>
    <p:extLst>
      <p:ext uri="{BB962C8B-B14F-4D97-AF65-F5344CB8AC3E}">
        <p14:creationId xmlns:p14="http://schemas.microsoft.com/office/powerpoint/2010/main" val="422838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50"/>
                                        <p:tgtEl>
                                          <p:spTgt spid="2"/>
                                        </p:tgtEl>
                                      </p:cBhvr>
                                    </p:animEffect>
                                    <p:anim calcmode="lin" valueType="num">
                                      <p:cBhvr>
                                        <p:cTn id="13" dur="250" fill="hold"/>
                                        <p:tgtEl>
                                          <p:spTgt spid="2"/>
                                        </p:tgtEl>
                                        <p:attrNameLst>
                                          <p:attrName>ppt_x</p:attrName>
                                        </p:attrNameLst>
                                      </p:cBhvr>
                                      <p:tavLst>
                                        <p:tav tm="0">
                                          <p:val>
                                            <p:strVal val="#ppt_x"/>
                                          </p:val>
                                        </p:tav>
                                        <p:tav tm="100000">
                                          <p:val>
                                            <p:strVal val="#ppt_x"/>
                                          </p:val>
                                        </p:tav>
                                      </p:tavLst>
                                    </p:anim>
                                    <p:anim calcmode="lin" valueType="num">
                                      <p:cBhvr>
                                        <p:cTn id="14" dur="25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50"/>
                                        <p:tgtEl>
                                          <p:spTgt spid="13"/>
                                        </p:tgtEl>
                                      </p:cBhvr>
                                    </p:animEffect>
                                    <p:anim calcmode="lin" valueType="num">
                                      <p:cBhvr>
                                        <p:cTn id="18" dur="250" fill="hold"/>
                                        <p:tgtEl>
                                          <p:spTgt spid="13"/>
                                        </p:tgtEl>
                                        <p:attrNameLst>
                                          <p:attrName>ppt_x</p:attrName>
                                        </p:attrNameLst>
                                      </p:cBhvr>
                                      <p:tavLst>
                                        <p:tav tm="0">
                                          <p:val>
                                            <p:strVal val="#ppt_x"/>
                                          </p:val>
                                        </p:tav>
                                        <p:tav tm="100000">
                                          <p:val>
                                            <p:strVal val="#ppt_x"/>
                                          </p:val>
                                        </p:tav>
                                      </p:tavLst>
                                    </p:anim>
                                    <p:anim calcmode="lin" valueType="num">
                                      <p:cBhvr>
                                        <p:cTn id="19" dur="250" fill="hold"/>
                                        <p:tgtEl>
                                          <p:spTgt spid="1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
                                        <p:tgtEl>
                                          <p:spTgt spid="12"/>
                                        </p:tgtEl>
                                      </p:cBhvr>
                                    </p:animEffect>
                                    <p:anim calcmode="lin" valueType="num">
                                      <p:cBhvr>
                                        <p:cTn id="23" dur="250" fill="hold"/>
                                        <p:tgtEl>
                                          <p:spTgt spid="12"/>
                                        </p:tgtEl>
                                        <p:attrNameLst>
                                          <p:attrName>ppt_x</p:attrName>
                                        </p:attrNameLst>
                                      </p:cBhvr>
                                      <p:tavLst>
                                        <p:tav tm="0">
                                          <p:val>
                                            <p:strVal val="#ppt_x"/>
                                          </p:val>
                                        </p:tav>
                                        <p:tav tm="100000">
                                          <p:val>
                                            <p:strVal val="#ppt_x"/>
                                          </p:val>
                                        </p:tav>
                                      </p:tavLst>
                                    </p:anim>
                                    <p:anim calcmode="lin" valueType="num">
                                      <p:cBhvr>
                                        <p:cTn id="24" dur="250" fill="hold"/>
                                        <p:tgtEl>
                                          <p:spTgt spid="12"/>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anim calcmode="lin" valueType="num">
                                      <p:cBhvr>
                                        <p:cTn id="28" dur="250" fill="hold"/>
                                        <p:tgtEl>
                                          <p:spTgt spid="11"/>
                                        </p:tgtEl>
                                        <p:attrNameLst>
                                          <p:attrName>ppt_x</p:attrName>
                                        </p:attrNameLst>
                                      </p:cBhvr>
                                      <p:tavLst>
                                        <p:tav tm="0">
                                          <p:val>
                                            <p:strVal val="#ppt_x"/>
                                          </p:val>
                                        </p:tav>
                                        <p:tav tm="100000">
                                          <p:val>
                                            <p:strVal val="#ppt_x"/>
                                          </p:val>
                                        </p:tav>
                                      </p:tavLst>
                                    </p:anim>
                                    <p:anim calcmode="lin" valueType="num">
                                      <p:cBhvr>
                                        <p:cTn id="29" dur="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3" descr="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2-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5950" y="2000250"/>
            <a:ext cx="47180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30" descr="2-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5950" y="1571625"/>
            <a:ext cx="471805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31" descr="2-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5950" y="1143000"/>
            <a:ext cx="47180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32" descr="2-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25950" y="785813"/>
            <a:ext cx="47180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33" descr="2-5.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25950" y="214313"/>
            <a:ext cx="4718050"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34" descr="3-1.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1311275"/>
            <a:ext cx="4754563"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35" descr="3-2.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1500188"/>
            <a:ext cx="4754563"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descr="3-3.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1571625"/>
            <a:ext cx="4754563"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37" descr="3-4.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1714500"/>
            <a:ext cx="4754563"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38" descr="3-5.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1714500"/>
            <a:ext cx="4754563"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39" descr="光.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929063" y="1857375"/>
            <a:ext cx="13081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40" descr="光.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987800" y="1917700"/>
            <a:ext cx="118903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6"/>
          <p:cNvSpPr txBox="1">
            <a:spLocks noChangeArrowheads="1"/>
          </p:cNvSpPr>
          <p:nvPr/>
        </p:nvSpPr>
        <p:spPr bwMode="auto">
          <a:xfrm>
            <a:off x="1427314" y="1571625"/>
            <a:ext cx="6289371"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just" fontAlgn="base">
              <a:lnSpc>
                <a:spcPct val="120000"/>
              </a:lnSpc>
              <a:spcBef>
                <a:spcPct val="0"/>
              </a:spcBef>
              <a:spcAft>
                <a:spcPct val="0"/>
              </a:spcAft>
            </a:pPr>
            <a:r>
              <a:rPr lang="zh-CN" altLang="en-US" sz="1800" dirty="0" smtClean="0">
                <a:solidFill>
                  <a:schemeClr val="tx1">
                    <a:lumMod val="50000"/>
                    <a:lumOff val="50000"/>
                  </a:schemeClr>
                </a:solidFill>
                <a:latin typeface="微软雅黑" panose="020B0503020204020204" pitchFamily="34" charset="-122"/>
                <a:ea typeface="微软雅黑" panose="020B0503020204020204" pitchFamily="34" charset="-122"/>
              </a:rPr>
              <a:t>       回顾</a:t>
            </a:r>
            <a:r>
              <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几年来走过的历程，我们深切的感受到，劳动教育要真正落实，作为教育人必须以应有的使命和担当转变教育观念，坚守教育良知，利用教育资源，探索教育载体，注重劳动教育的实践性、文化性和创造性，通过劳动教育帮助每个孩子形成健全的人格和良好的道德品质，让每个孩子幸福、健康、快乐的成长。</a:t>
            </a:r>
            <a:endParaRPr lang="zh-CN" altLang="zh-CN" sz="1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56" name="图片 5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556118">
            <a:off x="380217" y="474624"/>
            <a:ext cx="1692062" cy="112804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2" name="图片 1"/>
          <p:cNvPicPr>
            <a:picLocks noChangeAspect="1"/>
          </p:cNvPicPr>
          <p:nvPr/>
        </p:nvPicPr>
        <p:blipFill rotWithShape="1">
          <a:blip r:embed="rId16" cstate="print">
            <a:extLst>
              <a:ext uri="{28A0092B-C50C-407E-A947-70E740481C1C}">
                <a14:useLocalDpi xmlns:a14="http://schemas.microsoft.com/office/drawing/2010/main" val="0"/>
              </a:ext>
            </a:extLst>
          </a:blip>
          <a:srcRect t="11601"/>
          <a:stretch/>
        </p:blipFill>
        <p:spPr>
          <a:xfrm>
            <a:off x="2416428" y="312760"/>
            <a:ext cx="1470724" cy="97507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3" name="图片 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765851" y="489346"/>
            <a:ext cx="1204913" cy="90368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4" name="图片 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571485">
            <a:off x="7118723" y="3597018"/>
            <a:ext cx="1631914" cy="122393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5" name="图片 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670813">
            <a:off x="459295" y="3616020"/>
            <a:ext cx="1824835" cy="121443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6" name="图片 5"/>
          <p:cNvPicPr>
            <a:picLocks noChangeAspect="1"/>
          </p:cNvPicPr>
          <p:nvPr/>
        </p:nvPicPr>
        <p:blipFill rotWithShape="1">
          <a:blip r:embed="rId20" cstate="print">
            <a:extLst>
              <a:ext uri="{28A0092B-C50C-407E-A947-70E740481C1C}">
                <a14:useLocalDpi xmlns:a14="http://schemas.microsoft.com/office/drawing/2010/main" val="0"/>
              </a:ext>
            </a:extLst>
          </a:blip>
          <a:srcRect t="2379" b="3529"/>
          <a:stretch/>
        </p:blipFill>
        <p:spPr>
          <a:xfrm rot="275825">
            <a:off x="4848811" y="3521862"/>
            <a:ext cx="1829343" cy="129096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7" name="图片 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0228084">
            <a:off x="7521349" y="283529"/>
            <a:ext cx="1182049" cy="157606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8" name="图片 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21056906">
            <a:off x="2730618" y="3690477"/>
            <a:ext cx="1725704" cy="1142999"/>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9" name="图片 8"/>
          <p:cNvPicPr>
            <a:picLocks noChangeAspect="1"/>
          </p:cNvPicPr>
          <p:nvPr/>
        </p:nvPicPr>
        <p:blipFill rotWithShape="1">
          <a:blip r:embed="rId23" cstate="print">
            <a:extLst>
              <a:ext uri="{28A0092B-C50C-407E-A947-70E740481C1C}">
                <a14:useLocalDpi xmlns:a14="http://schemas.microsoft.com/office/drawing/2010/main" val="0"/>
              </a:ext>
            </a:extLst>
          </a:blip>
          <a:srcRect l="17506" t="3369" r="6527" b="22294"/>
          <a:stretch/>
        </p:blipFill>
        <p:spPr>
          <a:xfrm>
            <a:off x="4339598" y="161158"/>
            <a:ext cx="1028897" cy="134242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79271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3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2" presetClass="entr" presetSubtype="2"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right)">
                                      <p:cBhvr>
                                        <p:cTn id="12" dur="500"/>
                                        <p:tgtEl>
                                          <p:spTgt spid="30"/>
                                        </p:tgtEl>
                                      </p:cBhvr>
                                    </p:animEffect>
                                  </p:childTnLst>
                                </p:cTn>
                              </p:par>
                              <p:par>
                                <p:cTn id="13" presetID="10" presetClass="entr" presetSubtype="0" fill="hold" nodeType="withEffect">
                                  <p:stCondLst>
                                    <p:cond delay="10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repeatCount="4000" fill="hold" nodeType="withEffect">
                                  <p:stCondLst>
                                    <p:cond delay="50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200"/>
                                        <p:tgtEl>
                                          <p:spTgt spid="40"/>
                                        </p:tgtEl>
                                      </p:cBhvr>
                                    </p:animEffect>
                                  </p:childTnLst>
                                </p:cTn>
                              </p:par>
                              <p:par>
                                <p:cTn id="19" presetID="22" presetClass="exit" presetSubtype="2" fill="hold" nodeType="withEffect">
                                  <p:stCondLst>
                                    <p:cond delay="500"/>
                                  </p:stCondLst>
                                  <p:childTnLst>
                                    <p:animEffect transition="out" filter="wipe(right)">
                                      <p:cBhvr>
                                        <p:cTn id="20" dur="500"/>
                                        <p:tgtEl>
                                          <p:spTgt spid="30"/>
                                        </p:tgtEl>
                                      </p:cBhvr>
                                    </p:animEffect>
                                    <p:set>
                                      <p:cBhvr>
                                        <p:cTn id="21" dur="1" fill="hold">
                                          <p:stCondLst>
                                            <p:cond delay="499"/>
                                          </p:stCondLst>
                                        </p:cTn>
                                        <p:tgtEl>
                                          <p:spTgt spid="30"/>
                                        </p:tgtEl>
                                        <p:attrNameLst>
                                          <p:attrName>style.visibility</p:attrName>
                                        </p:attrNameLst>
                                      </p:cBhvr>
                                      <p:to>
                                        <p:strVal val="hidden"/>
                                      </p:to>
                                    </p:set>
                                  </p:childTnLst>
                                </p:cTn>
                              </p:par>
                              <p:par>
                                <p:cTn id="22" presetID="22" presetClass="entr" presetSubtype="2" fill="hold" nodeType="withEffect">
                                  <p:stCondLst>
                                    <p:cond delay="300"/>
                                  </p:stCondLst>
                                  <p:childTnLst>
                                    <p:set>
                                      <p:cBhvr>
                                        <p:cTn id="23" dur="1" fill="hold">
                                          <p:stCondLst>
                                            <p:cond delay="0"/>
                                          </p:stCondLst>
                                        </p:cTn>
                                        <p:tgtEl>
                                          <p:spTgt spid="31"/>
                                        </p:tgtEl>
                                        <p:attrNameLst>
                                          <p:attrName>style.visibility</p:attrName>
                                        </p:attrNameLst>
                                      </p:cBhvr>
                                      <p:to>
                                        <p:strVal val="visible"/>
                                      </p:to>
                                    </p:set>
                                    <p:animEffect transition="in" filter="wipe(right)">
                                      <p:cBhvr>
                                        <p:cTn id="24" dur="500"/>
                                        <p:tgtEl>
                                          <p:spTgt spid="31"/>
                                        </p:tgtEl>
                                      </p:cBhvr>
                                    </p:animEffect>
                                  </p:childTnLst>
                                </p:cTn>
                              </p:par>
                              <p:par>
                                <p:cTn id="25" presetID="22" presetClass="exit" presetSubtype="2" fill="hold" nodeType="withEffect">
                                  <p:stCondLst>
                                    <p:cond delay="800"/>
                                  </p:stCondLst>
                                  <p:childTnLst>
                                    <p:animEffect transition="out" filter="wipe(right)">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par>
                                <p:cTn id="28" presetID="22" presetClass="entr" presetSubtype="2" fill="hold" nodeType="withEffect">
                                  <p:stCondLst>
                                    <p:cond delay="400"/>
                                  </p:stCondLst>
                                  <p:childTnLst>
                                    <p:set>
                                      <p:cBhvr>
                                        <p:cTn id="29" dur="1" fill="hold">
                                          <p:stCondLst>
                                            <p:cond delay="0"/>
                                          </p:stCondLst>
                                        </p:cTn>
                                        <p:tgtEl>
                                          <p:spTgt spid="32"/>
                                        </p:tgtEl>
                                        <p:attrNameLst>
                                          <p:attrName>style.visibility</p:attrName>
                                        </p:attrNameLst>
                                      </p:cBhvr>
                                      <p:to>
                                        <p:strVal val="visible"/>
                                      </p:to>
                                    </p:set>
                                    <p:animEffect transition="in" filter="wipe(right)">
                                      <p:cBhvr>
                                        <p:cTn id="30" dur="500"/>
                                        <p:tgtEl>
                                          <p:spTgt spid="32"/>
                                        </p:tgtEl>
                                      </p:cBhvr>
                                    </p:animEffect>
                                  </p:childTnLst>
                                </p:cTn>
                              </p:par>
                              <p:par>
                                <p:cTn id="31" presetID="22" presetClass="exit" presetSubtype="2" fill="hold" nodeType="withEffect">
                                  <p:stCondLst>
                                    <p:cond delay="900"/>
                                  </p:stCondLst>
                                  <p:childTnLst>
                                    <p:animEffect transition="out" filter="wipe(right)">
                                      <p:cBhvr>
                                        <p:cTn id="32" dur="500"/>
                                        <p:tgtEl>
                                          <p:spTgt spid="32"/>
                                        </p:tgtEl>
                                      </p:cBhvr>
                                    </p:animEffect>
                                    <p:set>
                                      <p:cBhvr>
                                        <p:cTn id="33" dur="1" fill="hold">
                                          <p:stCondLst>
                                            <p:cond delay="499"/>
                                          </p:stCondLst>
                                        </p:cTn>
                                        <p:tgtEl>
                                          <p:spTgt spid="32"/>
                                        </p:tgtEl>
                                        <p:attrNameLst>
                                          <p:attrName>style.visibility</p:attrName>
                                        </p:attrNameLst>
                                      </p:cBhvr>
                                      <p:to>
                                        <p:strVal val="hidden"/>
                                      </p:to>
                                    </p:set>
                                  </p:childTnLst>
                                </p:cTn>
                              </p:par>
                              <p:par>
                                <p:cTn id="34" presetID="22" presetClass="entr" presetSubtype="2" fill="hold" nodeType="withEffect">
                                  <p:stCondLst>
                                    <p:cond delay="700"/>
                                  </p:stCondLst>
                                  <p:childTnLst>
                                    <p:set>
                                      <p:cBhvr>
                                        <p:cTn id="35" dur="1" fill="hold">
                                          <p:stCondLst>
                                            <p:cond delay="0"/>
                                          </p:stCondLst>
                                        </p:cTn>
                                        <p:tgtEl>
                                          <p:spTgt spid="33"/>
                                        </p:tgtEl>
                                        <p:attrNameLst>
                                          <p:attrName>style.visibility</p:attrName>
                                        </p:attrNameLst>
                                      </p:cBhvr>
                                      <p:to>
                                        <p:strVal val="visible"/>
                                      </p:to>
                                    </p:set>
                                    <p:animEffect transition="in" filter="wipe(right)">
                                      <p:cBhvr>
                                        <p:cTn id="36" dur="500"/>
                                        <p:tgtEl>
                                          <p:spTgt spid="33"/>
                                        </p:tgtEl>
                                      </p:cBhvr>
                                    </p:animEffect>
                                  </p:childTnLst>
                                </p:cTn>
                              </p:par>
                              <p:par>
                                <p:cTn id="37" presetID="22" presetClass="exit" presetSubtype="2" fill="hold" nodeType="withEffect">
                                  <p:stCondLst>
                                    <p:cond delay="1200"/>
                                  </p:stCondLst>
                                  <p:childTnLst>
                                    <p:animEffect transition="out" filter="wipe(right)">
                                      <p:cBhvr>
                                        <p:cTn id="38" dur="500"/>
                                        <p:tgtEl>
                                          <p:spTgt spid="33"/>
                                        </p:tgtEl>
                                      </p:cBhvr>
                                    </p:animEffect>
                                    <p:set>
                                      <p:cBhvr>
                                        <p:cTn id="39" dur="1" fill="hold">
                                          <p:stCondLst>
                                            <p:cond delay="499"/>
                                          </p:stCondLst>
                                        </p:cTn>
                                        <p:tgtEl>
                                          <p:spTgt spid="33"/>
                                        </p:tgtEl>
                                        <p:attrNameLst>
                                          <p:attrName>style.visibility</p:attrName>
                                        </p:attrNameLst>
                                      </p:cBhvr>
                                      <p:to>
                                        <p:strVal val="hidden"/>
                                      </p:to>
                                    </p:set>
                                  </p:childTnLst>
                                </p:cTn>
                              </p:par>
                              <p:par>
                                <p:cTn id="40" presetID="22" presetClass="entr" presetSubtype="2" fill="hold" nodeType="withEffect">
                                  <p:stCondLst>
                                    <p:cond delay="1000"/>
                                  </p:stCondLst>
                                  <p:childTnLst>
                                    <p:set>
                                      <p:cBhvr>
                                        <p:cTn id="41" dur="1" fill="hold">
                                          <p:stCondLst>
                                            <p:cond delay="0"/>
                                          </p:stCondLst>
                                        </p:cTn>
                                        <p:tgtEl>
                                          <p:spTgt spid="34"/>
                                        </p:tgtEl>
                                        <p:attrNameLst>
                                          <p:attrName>style.visibility</p:attrName>
                                        </p:attrNameLst>
                                      </p:cBhvr>
                                      <p:to>
                                        <p:strVal val="visible"/>
                                      </p:to>
                                    </p:set>
                                    <p:animEffect transition="in" filter="wipe(right)">
                                      <p:cBhvr>
                                        <p:cTn id="42" dur="500"/>
                                        <p:tgtEl>
                                          <p:spTgt spid="34"/>
                                        </p:tgtEl>
                                      </p:cBhvr>
                                    </p:animEffect>
                                  </p:childTnLst>
                                </p:cTn>
                              </p:par>
                              <p:par>
                                <p:cTn id="43" presetID="22" presetClass="exit" presetSubtype="2" fill="hold" nodeType="withEffect">
                                  <p:stCondLst>
                                    <p:cond delay="1400"/>
                                  </p:stCondLst>
                                  <p:childTnLst>
                                    <p:animEffect transition="out" filter="wipe(right)">
                                      <p:cBhvr>
                                        <p:cTn id="44" dur="500"/>
                                        <p:tgtEl>
                                          <p:spTgt spid="34"/>
                                        </p:tgtEl>
                                      </p:cBhvr>
                                    </p:animEffect>
                                    <p:set>
                                      <p:cBhvr>
                                        <p:cTn id="45" dur="1" fill="hold">
                                          <p:stCondLst>
                                            <p:cond delay="499"/>
                                          </p:stCondLst>
                                        </p:cTn>
                                        <p:tgtEl>
                                          <p:spTgt spid="34"/>
                                        </p:tgtEl>
                                        <p:attrNameLst>
                                          <p:attrName>style.visibility</p:attrName>
                                        </p:attrNameLst>
                                      </p:cBhvr>
                                      <p:to>
                                        <p:strVal val="hidden"/>
                                      </p:to>
                                    </p:set>
                                  </p:childTnLst>
                                </p:cTn>
                              </p:par>
                              <p:par>
                                <p:cTn id="46" presetID="22" presetClass="entr" presetSubtype="8"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left)">
                                      <p:cBhvr>
                                        <p:cTn id="48" dur="500"/>
                                        <p:tgtEl>
                                          <p:spTgt spid="35"/>
                                        </p:tgtEl>
                                      </p:cBhvr>
                                    </p:animEffect>
                                  </p:childTnLst>
                                </p:cTn>
                              </p:par>
                              <p:par>
                                <p:cTn id="49" presetID="22" presetClass="exit" presetSubtype="8" fill="hold" nodeType="withEffect">
                                  <p:stCondLst>
                                    <p:cond delay="500"/>
                                  </p:stCondLst>
                                  <p:childTnLst>
                                    <p:animEffect transition="out" filter="wipe(left)">
                                      <p:cBhvr>
                                        <p:cTn id="50" dur="500"/>
                                        <p:tgtEl>
                                          <p:spTgt spid="35"/>
                                        </p:tgtEl>
                                      </p:cBhvr>
                                    </p:animEffect>
                                    <p:set>
                                      <p:cBhvr>
                                        <p:cTn id="51" dur="1" fill="hold">
                                          <p:stCondLst>
                                            <p:cond delay="499"/>
                                          </p:stCondLst>
                                        </p:cTn>
                                        <p:tgtEl>
                                          <p:spTgt spid="35"/>
                                        </p:tgtEl>
                                        <p:attrNameLst>
                                          <p:attrName>style.visibility</p:attrName>
                                        </p:attrNameLst>
                                      </p:cBhvr>
                                      <p:to>
                                        <p:strVal val="hidden"/>
                                      </p:to>
                                    </p:set>
                                  </p:childTnLst>
                                </p:cTn>
                              </p:par>
                              <p:par>
                                <p:cTn id="52" presetID="22" presetClass="entr" presetSubtype="8" fill="hold" nodeType="withEffect">
                                  <p:stCondLst>
                                    <p:cond delay="300"/>
                                  </p:stCondLst>
                                  <p:childTnLst>
                                    <p:set>
                                      <p:cBhvr>
                                        <p:cTn id="53" dur="1" fill="hold">
                                          <p:stCondLst>
                                            <p:cond delay="0"/>
                                          </p:stCondLst>
                                        </p:cTn>
                                        <p:tgtEl>
                                          <p:spTgt spid="36"/>
                                        </p:tgtEl>
                                        <p:attrNameLst>
                                          <p:attrName>style.visibility</p:attrName>
                                        </p:attrNameLst>
                                      </p:cBhvr>
                                      <p:to>
                                        <p:strVal val="visible"/>
                                      </p:to>
                                    </p:set>
                                    <p:animEffect transition="in" filter="wipe(left)">
                                      <p:cBhvr>
                                        <p:cTn id="54" dur="500"/>
                                        <p:tgtEl>
                                          <p:spTgt spid="36"/>
                                        </p:tgtEl>
                                      </p:cBhvr>
                                    </p:animEffect>
                                  </p:childTnLst>
                                </p:cTn>
                              </p:par>
                              <p:par>
                                <p:cTn id="55" presetID="22" presetClass="exit" presetSubtype="8" fill="hold" nodeType="withEffect">
                                  <p:stCondLst>
                                    <p:cond delay="800"/>
                                  </p:stCondLst>
                                  <p:childTnLst>
                                    <p:animEffect transition="out" filter="wipe(left)">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par>
                                <p:cTn id="58" presetID="22" presetClass="entr" presetSubtype="8" fill="hold" nodeType="withEffect">
                                  <p:stCondLst>
                                    <p:cond delay="400"/>
                                  </p:stCondLst>
                                  <p:childTnLst>
                                    <p:set>
                                      <p:cBhvr>
                                        <p:cTn id="59" dur="1" fill="hold">
                                          <p:stCondLst>
                                            <p:cond delay="0"/>
                                          </p:stCondLst>
                                        </p:cTn>
                                        <p:tgtEl>
                                          <p:spTgt spid="37"/>
                                        </p:tgtEl>
                                        <p:attrNameLst>
                                          <p:attrName>style.visibility</p:attrName>
                                        </p:attrNameLst>
                                      </p:cBhvr>
                                      <p:to>
                                        <p:strVal val="visible"/>
                                      </p:to>
                                    </p:set>
                                    <p:animEffect transition="in" filter="wipe(left)">
                                      <p:cBhvr>
                                        <p:cTn id="60" dur="500"/>
                                        <p:tgtEl>
                                          <p:spTgt spid="37"/>
                                        </p:tgtEl>
                                      </p:cBhvr>
                                    </p:animEffect>
                                  </p:childTnLst>
                                </p:cTn>
                              </p:par>
                              <p:par>
                                <p:cTn id="61" presetID="22" presetClass="exit" presetSubtype="8" fill="hold" nodeType="withEffect">
                                  <p:stCondLst>
                                    <p:cond delay="900"/>
                                  </p:stCondLst>
                                  <p:childTnLst>
                                    <p:animEffect transition="out" filter="wipe(left)">
                                      <p:cBhvr>
                                        <p:cTn id="62" dur="500"/>
                                        <p:tgtEl>
                                          <p:spTgt spid="37"/>
                                        </p:tgtEl>
                                      </p:cBhvr>
                                    </p:animEffect>
                                    <p:set>
                                      <p:cBhvr>
                                        <p:cTn id="63" dur="1" fill="hold">
                                          <p:stCondLst>
                                            <p:cond delay="499"/>
                                          </p:stCondLst>
                                        </p:cTn>
                                        <p:tgtEl>
                                          <p:spTgt spid="37"/>
                                        </p:tgtEl>
                                        <p:attrNameLst>
                                          <p:attrName>style.visibility</p:attrName>
                                        </p:attrNameLst>
                                      </p:cBhvr>
                                      <p:to>
                                        <p:strVal val="hidden"/>
                                      </p:to>
                                    </p:set>
                                  </p:childTnLst>
                                </p:cTn>
                              </p:par>
                              <p:par>
                                <p:cTn id="64" presetID="22" presetClass="entr" presetSubtype="8" fill="hold" nodeType="withEffect">
                                  <p:stCondLst>
                                    <p:cond delay="60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par>
                                <p:cTn id="67" presetID="22" presetClass="exit" presetSubtype="8" fill="hold" nodeType="withEffect">
                                  <p:stCondLst>
                                    <p:cond delay="1000"/>
                                  </p:stCondLst>
                                  <p:childTnLst>
                                    <p:animEffect transition="out" filter="wipe(left)">
                                      <p:cBhvr>
                                        <p:cTn id="68" dur="500"/>
                                        <p:tgtEl>
                                          <p:spTgt spid="38"/>
                                        </p:tgtEl>
                                      </p:cBhvr>
                                    </p:animEffect>
                                    <p:set>
                                      <p:cBhvr>
                                        <p:cTn id="69" dur="1" fill="hold">
                                          <p:stCondLst>
                                            <p:cond delay="499"/>
                                          </p:stCondLst>
                                        </p:cTn>
                                        <p:tgtEl>
                                          <p:spTgt spid="38"/>
                                        </p:tgtEl>
                                        <p:attrNameLst>
                                          <p:attrName>style.visibility</p:attrName>
                                        </p:attrNameLst>
                                      </p:cBhvr>
                                      <p:to>
                                        <p:strVal val="hidden"/>
                                      </p:to>
                                    </p:set>
                                  </p:childTnLst>
                                </p:cTn>
                              </p:par>
                              <p:par>
                                <p:cTn id="70" presetID="22" presetClass="entr" presetSubtype="8" fill="hold" nodeType="withEffect">
                                  <p:stCondLst>
                                    <p:cond delay="700"/>
                                  </p:stCondLst>
                                  <p:childTnLst>
                                    <p:set>
                                      <p:cBhvr>
                                        <p:cTn id="71" dur="1" fill="hold">
                                          <p:stCondLst>
                                            <p:cond delay="0"/>
                                          </p:stCondLst>
                                        </p:cTn>
                                        <p:tgtEl>
                                          <p:spTgt spid="39"/>
                                        </p:tgtEl>
                                        <p:attrNameLst>
                                          <p:attrName>style.visibility</p:attrName>
                                        </p:attrNameLst>
                                      </p:cBhvr>
                                      <p:to>
                                        <p:strVal val="visible"/>
                                      </p:to>
                                    </p:set>
                                    <p:animEffect transition="in" filter="wipe(left)">
                                      <p:cBhvr>
                                        <p:cTn id="72" dur="500"/>
                                        <p:tgtEl>
                                          <p:spTgt spid="39"/>
                                        </p:tgtEl>
                                      </p:cBhvr>
                                    </p:animEffect>
                                  </p:childTnLst>
                                </p:cTn>
                              </p:par>
                              <p:par>
                                <p:cTn id="73" presetID="22" presetClass="exit" presetSubtype="8" fill="hold" nodeType="withEffect">
                                  <p:stCondLst>
                                    <p:cond delay="1200"/>
                                  </p:stCondLst>
                                  <p:childTnLst>
                                    <p:animEffect transition="out" filter="wipe(left)">
                                      <p:cBhvr>
                                        <p:cTn id="74" dur="500"/>
                                        <p:tgtEl>
                                          <p:spTgt spid="39"/>
                                        </p:tgtEl>
                                      </p:cBhvr>
                                    </p:animEffect>
                                    <p:set>
                                      <p:cBhvr>
                                        <p:cTn id="75" dur="1" fill="hold">
                                          <p:stCondLst>
                                            <p:cond delay="499"/>
                                          </p:stCondLst>
                                        </p:cTn>
                                        <p:tgtEl>
                                          <p:spTgt spid="39"/>
                                        </p:tgtEl>
                                        <p:attrNameLst>
                                          <p:attrName>style.visibility</p:attrName>
                                        </p:attrNameLst>
                                      </p:cBhvr>
                                      <p:to>
                                        <p:strVal val="hidden"/>
                                      </p:to>
                                    </p:set>
                                  </p:childTnLst>
                                </p:cTn>
                              </p:par>
                              <p:par>
                                <p:cTn id="76" presetID="10" presetClass="exit" presetSubtype="0" fill="hold" nodeType="withEffect">
                                  <p:stCondLst>
                                    <p:cond delay="400"/>
                                  </p:stCondLst>
                                  <p:childTnLst>
                                    <p:animEffect transition="out" filter="fade">
                                      <p:cBhvr>
                                        <p:cTn id="77" dur="800"/>
                                        <p:tgtEl>
                                          <p:spTgt spid="41"/>
                                        </p:tgtEl>
                                      </p:cBhvr>
                                    </p:animEffect>
                                    <p:set>
                                      <p:cBhvr>
                                        <p:cTn id="78" dur="1" fill="hold">
                                          <p:stCondLst>
                                            <p:cond delay="799"/>
                                          </p:stCondLst>
                                        </p:cTn>
                                        <p:tgtEl>
                                          <p:spTgt spid="41"/>
                                        </p:tgtEl>
                                        <p:attrNameLst>
                                          <p:attrName>style.visibility</p:attrName>
                                        </p:attrNameLst>
                                      </p:cBhvr>
                                      <p:to>
                                        <p:strVal val="hidden"/>
                                      </p:to>
                                    </p:set>
                                  </p:childTnLst>
                                </p:cTn>
                              </p:par>
                              <p:par>
                                <p:cTn id="79" presetID="10" presetClass="exit" presetSubtype="0" fill="hold" nodeType="withEffect">
                                  <p:stCondLst>
                                    <p:cond delay="400"/>
                                  </p:stCondLst>
                                  <p:childTnLst>
                                    <p:animEffect transition="out" filter="fade">
                                      <p:cBhvr>
                                        <p:cTn id="80" dur="800"/>
                                        <p:tgtEl>
                                          <p:spTgt spid="40"/>
                                        </p:tgtEl>
                                      </p:cBhvr>
                                    </p:animEffect>
                                    <p:set>
                                      <p:cBhvr>
                                        <p:cTn id="81" dur="1" fill="hold">
                                          <p:stCondLst>
                                            <p:cond delay="799"/>
                                          </p:stCondLst>
                                        </p:cTn>
                                        <p:tgtEl>
                                          <p:spTgt spid="40"/>
                                        </p:tgtEl>
                                        <p:attrNameLst>
                                          <p:attrName>style.visibility</p:attrName>
                                        </p:attrNameLst>
                                      </p:cBhvr>
                                      <p:to>
                                        <p:strVal val="hidden"/>
                                      </p:to>
                                    </p:set>
                                  </p:childTnLst>
                                </p:cTn>
                              </p:par>
                            </p:childTnLst>
                          </p:cTn>
                        </p:par>
                        <p:par>
                          <p:cTn id="82" fill="hold">
                            <p:stCondLst>
                              <p:cond delay="2300"/>
                            </p:stCondLst>
                            <p:childTnLst>
                              <p:par>
                                <p:cTn id="83" presetID="23" presetClass="entr" presetSubtype="528" fill="hold" nodeType="afterEffect">
                                  <p:stCondLst>
                                    <p:cond delay="0"/>
                                  </p:stCondLst>
                                  <p:childTnLst>
                                    <p:set>
                                      <p:cBhvr>
                                        <p:cTn id="84" dur="1" fill="hold">
                                          <p:stCondLst>
                                            <p:cond delay="0"/>
                                          </p:stCondLst>
                                        </p:cTn>
                                        <p:tgtEl>
                                          <p:spTgt spid="56"/>
                                        </p:tgtEl>
                                        <p:attrNameLst>
                                          <p:attrName>style.visibility</p:attrName>
                                        </p:attrNameLst>
                                      </p:cBhvr>
                                      <p:to>
                                        <p:strVal val="visible"/>
                                      </p:to>
                                    </p:set>
                                    <p:anim calcmode="lin" valueType="num">
                                      <p:cBhvr>
                                        <p:cTn id="85" dur="250" fill="hold"/>
                                        <p:tgtEl>
                                          <p:spTgt spid="56"/>
                                        </p:tgtEl>
                                        <p:attrNameLst>
                                          <p:attrName>ppt_w</p:attrName>
                                        </p:attrNameLst>
                                      </p:cBhvr>
                                      <p:tavLst>
                                        <p:tav tm="0">
                                          <p:val>
                                            <p:fltVal val="0"/>
                                          </p:val>
                                        </p:tav>
                                        <p:tav tm="100000">
                                          <p:val>
                                            <p:strVal val="#ppt_w"/>
                                          </p:val>
                                        </p:tav>
                                      </p:tavLst>
                                    </p:anim>
                                    <p:anim calcmode="lin" valueType="num">
                                      <p:cBhvr>
                                        <p:cTn id="86" dur="250" fill="hold"/>
                                        <p:tgtEl>
                                          <p:spTgt spid="56"/>
                                        </p:tgtEl>
                                        <p:attrNameLst>
                                          <p:attrName>ppt_h</p:attrName>
                                        </p:attrNameLst>
                                      </p:cBhvr>
                                      <p:tavLst>
                                        <p:tav tm="0">
                                          <p:val>
                                            <p:fltVal val="0"/>
                                          </p:val>
                                        </p:tav>
                                        <p:tav tm="100000">
                                          <p:val>
                                            <p:strVal val="#ppt_h"/>
                                          </p:val>
                                        </p:tav>
                                      </p:tavLst>
                                    </p:anim>
                                    <p:anim calcmode="lin" valueType="num">
                                      <p:cBhvr>
                                        <p:cTn id="87" dur="250" fill="hold"/>
                                        <p:tgtEl>
                                          <p:spTgt spid="56"/>
                                        </p:tgtEl>
                                        <p:attrNameLst>
                                          <p:attrName>ppt_x</p:attrName>
                                        </p:attrNameLst>
                                      </p:cBhvr>
                                      <p:tavLst>
                                        <p:tav tm="0">
                                          <p:val>
                                            <p:fltVal val="0.5"/>
                                          </p:val>
                                        </p:tav>
                                        <p:tav tm="100000">
                                          <p:val>
                                            <p:strVal val="#ppt_x"/>
                                          </p:val>
                                        </p:tav>
                                      </p:tavLst>
                                    </p:anim>
                                    <p:anim calcmode="lin" valueType="num">
                                      <p:cBhvr>
                                        <p:cTn id="88" dur="250" fill="hold"/>
                                        <p:tgtEl>
                                          <p:spTgt spid="56"/>
                                        </p:tgtEl>
                                        <p:attrNameLst>
                                          <p:attrName>ppt_y</p:attrName>
                                        </p:attrNameLst>
                                      </p:cBhvr>
                                      <p:tavLst>
                                        <p:tav tm="0">
                                          <p:val>
                                            <p:fltVal val="0.5"/>
                                          </p:val>
                                        </p:tav>
                                        <p:tav tm="100000">
                                          <p:val>
                                            <p:strVal val="#ppt_y"/>
                                          </p:val>
                                        </p:tav>
                                      </p:tavLst>
                                    </p:anim>
                                  </p:childTnLst>
                                </p:cTn>
                              </p:par>
                              <p:par>
                                <p:cTn id="89" presetID="6" presetClass="emph" presetSubtype="0" fill="hold" nodeType="withEffect">
                                  <p:stCondLst>
                                    <p:cond delay="250"/>
                                  </p:stCondLst>
                                  <p:childTnLst>
                                    <p:animScale>
                                      <p:cBhvr>
                                        <p:cTn id="90" dur="150" fill="hold"/>
                                        <p:tgtEl>
                                          <p:spTgt spid="56"/>
                                        </p:tgtEl>
                                      </p:cBhvr>
                                      <p:by x="105000" y="105000"/>
                                    </p:animScale>
                                  </p:childTnLst>
                                </p:cTn>
                              </p:par>
                              <p:par>
                                <p:cTn id="91" presetID="6" presetClass="emph" presetSubtype="0" fill="hold" nodeType="withEffect">
                                  <p:stCondLst>
                                    <p:cond delay="400"/>
                                  </p:stCondLst>
                                  <p:childTnLst>
                                    <p:animScale>
                                      <p:cBhvr>
                                        <p:cTn id="92" dur="150" fill="hold"/>
                                        <p:tgtEl>
                                          <p:spTgt spid="56"/>
                                        </p:tgtEl>
                                      </p:cBhvr>
                                      <p:by x="95000" y="95000"/>
                                    </p:animScale>
                                  </p:childTnLst>
                                </p:cTn>
                              </p:par>
                            </p:childTnLst>
                          </p:cTn>
                        </p:par>
                        <p:par>
                          <p:cTn id="93" fill="hold">
                            <p:stCondLst>
                              <p:cond delay="2850"/>
                            </p:stCondLst>
                            <p:childTnLst>
                              <p:par>
                                <p:cTn id="94" presetID="23" presetClass="entr" presetSubtype="528" fill="hold" nodeType="afterEffect">
                                  <p:stCondLst>
                                    <p:cond delay="0"/>
                                  </p:stCondLst>
                                  <p:childTnLst>
                                    <p:set>
                                      <p:cBhvr>
                                        <p:cTn id="95" dur="1" fill="hold">
                                          <p:stCondLst>
                                            <p:cond delay="0"/>
                                          </p:stCondLst>
                                        </p:cTn>
                                        <p:tgtEl>
                                          <p:spTgt spid="2"/>
                                        </p:tgtEl>
                                        <p:attrNameLst>
                                          <p:attrName>style.visibility</p:attrName>
                                        </p:attrNameLst>
                                      </p:cBhvr>
                                      <p:to>
                                        <p:strVal val="visible"/>
                                      </p:to>
                                    </p:set>
                                    <p:anim calcmode="lin" valueType="num">
                                      <p:cBhvr>
                                        <p:cTn id="96" dur="250" fill="hold"/>
                                        <p:tgtEl>
                                          <p:spTgt spid="2"/>
                                        </p:tgtEl>
                                        <p:attrNameLst>
                                          <p:attrName>ppt_w</p:attrName>
                                        </p:attrNameLst>
                                      </p:cBhvr>
                                      <p:tavLst>
                                        <p:tav tm="0">
                                          <p:val>
                                            <p:fltVal val="0"/>
                                          </p:val>
                                        </p:tav>
                                        <p:tav tm="100000">
                                          <p:val>
                                            <p:strVal val="#ppt_w"/>
                                          </p:val>
                                        </p:tav>
                                      </p:tavLst>
                                    </p:anim>
                                    <p:anim calcmode="lin" valueType="num">
                                      <p:cBhvr>
                                        <p:cTn id="97" dur="250" fill="hold"/>
                                        <p:tgtEl>
                                          <p:spTgt spid="2"/>
                                        </p:tgtEl>
                                        <p:attrNameLst>
                                          <p:attrName>ppt_h</p:attrName>
                                        </p:attrNameLst>
                                      </p:cBhvr>
                                      <p:tavLst>
                                        <p:tav tm="0">
                                          <p:val>
                                            <p:fltVal val="0"/>
                                          </p:val>
                                        </p:tav>
                                        <p:tav tm="100000">
                                          <p:val>
                                            <p:strVal val="#ppt_h"/>
                                          </p:val>
                                        </p:tav>
                                      </p:tavLst>
                                    </p:anim>
                                    <p:anim calcmode="lin" valueType="num">
                                      <p:cBhvr>
                                        <p:cTn id="98" dur="250" fill="hold"/>
                                        <p:tgtEl>
                                          <p:spTgt spid="2"/>
                                        </p:tgtEl>
                                        <p:attrNameLst>
                                          <p:attrName>ppt_x</p:attrName>
                                        </p:attrNameLst>
                                      </p:cBhvr>
                                      <p:tavLst>
                                        <p:tav tm="0">
                                          <p:val>
                                            <p:fltVal val="0.5"/>
                                          </p:val>
                                        </p:tav>
                                        <p:tav tm="100000">
                                          <p:val>
                                            <p:strVal val="#ppt_x"/>
                                          </p:val>
                                        </p:tav>
                                      </p:tavLst>
                                    </p:anim>
                                    <p:anim calcmode="lin" valueType="num">
                                      <p:cBhvr>
                                        <p:cTn id="99" dur="250" fill="hold"/>
                                        <p:tgtEl>
                                          <p:spTgt spid="2"/>
                                        </p:tgtEl>
                                        <p:attrNameLst>
                                          <p:attrName>ppt_y</p:attrName>
                                        </p:attrNameLst>
                                      </p:cBhvr>
                                      <p:tavLst>
                                        <p:tav tm="0">
                                          <p:val>
                                            <p:fltVal val="0.5"/>
                                          </p:val>
                                        </p:tav>
                                        <p:tav tm="100000">
                                          <p:val>
                                            <p:strVal val="#ppt_y"/>
                                          </p:val>
                                        </p:tav>
                                      </p:tavLst>
                                    </p:anim>
                                  </p:childTnLst>
                                </p:cTn>
                              </p:par>
                              <p:par>
                                <p:cTn id="100" presetID="6" presetClass="emph" presetSubtype="0" fill="hold" nodeType="withEffect">
                                  <p:stCondLst>
                                    <p:cond delay="250"/>
                                  </p:stCondLst>
                                  <p:childTnLst>
                                    <p:animScale>
                                      <p:cBhvr>
                                        <p:cTn id="101" dur="150" fill="hold"/>
                                        <p:tgtEl>
                                          <p:spTgt spid="2"/>
                                        </p:tgtEl>
                                      </p:cBhvr>
                                      <p:by x="105000" y="105000"/>
                                    </p:animScale>
                                  </p:childTnLst>
                                </p:cTn>
                              </p:par>
                              <p:par>
                                <p:cTn id="102" presetID="6" presetClass="emph" presetSubtype="0" fill="hold" nodeType="withEffect">
                                  <p:stCondLst>
                                    <p:cond delay="400"/>
                                  </p:stCondLst>
                                  <p:childTnLst>
                                    <p:animScale>
                                      <p:cBhvr>
                                        <p:cTn id="103" dur="150" fill="hold"/>
                                        <p:tgtEl>
                                          <p:spTgt spid="2"/>
                                        </p:tgtEl>
                                      </p:cBhvr>
                                      <p:by x="95000" y="95000"/>
                                    </p:animScale>
                                  </p:childTnLst>
                                </p:cTn>
                              </p:par>
                            </p:childTnLst>
                          </p:cTn>
                        </p:par>
                        <p:par>
                          <p:cTn id="104" fill="hold">
                            <p:stCondLst>
                              <p:cond delay="3400"/>
                            </p:stCondLst>
                            <p:childTnLst>
                              <p:par>
                                <p:cTn id="105" presetID="23" presetClass="entr" presetSubtype="528" fill="hold" nodeType="afterEffect">
                                  <p:stCondLst>
                                    <p:cond delay="0"/>
                                  </p:stCondLst>
                                  <p:childTnLst>
                                    <p:set>
                                      <p:cBhvr>
                                        <p:cTn id="106" dur="1" fill="hold">
                                          <p:stCondLst>
                                            <p:cond delay="0"/>
                                          </p:stCondLst>
                                        </p:cTn>
                                        <p:tgtEl>
                                          <p:spTgt spid="9"/>
                                        </p:tgtEl>
                                        <p:attrNameLst>
                                          <p:attrName>style.visibility</p:attrName>
                                        </p:attrNameLst>
                                      </p:cBhvr>
                                      <p:to>
                                        <p:strVal val="visible"/>
                                      </p:to>
                                    </p:set>
                                    <p:anim calcmode="lin" valueType="num">
                                      <p:cBhvr>
                                        <p:cTn id="107" dur="250" fill="hold"/>
                                        <p:tgtEl>
                                          <p:spTgt spid="9"/>
                                        </p:tgtEl>
                                        <p:attrNameLst>
                                          <p:attrName>ppt_w</p:attrName>
                                        </p:attrNameLst>
                                      </p:cBhvr>
                                      <p:tavLst>
                                        <p:tav tm="0">
                                          <p:val>
                                            <p:fltVal val="0"/>
                                          </p:val>
                                        </p:tav>
                                        <p:tav tm="100000">
                                          <p:val>
                                            <p:strVal val="#ppt_w"/>
                                          </p:val>
                                        </p:tav>
                                      </p:tavLst>
                                    </p:anim>
                                    <p:anim calcmode="lin" valueType="num">
                                      <p:cBhvr>
                                        <p:cTn id="108" dur="250" fill="hold"/>
                                        <p:tgtEl>
                                          <p:spTgt spid="9"/>
                                        </p:tgtEl>
                                        <p:attrNameLst>
                                          <p:attrName>ppt_h</p:attrName>
                                        </p:attrNameLst>
                                      </p:cBhvr>
                                      <p:tavLst>
                                        <p:tav tm="0">
                                          <p:val>
                                            <p:fltVal val="0"/>
                                          </p:val>
                                        </p:tav>
                                        <p:tav tm="100000">
                                          <p:val>
                                            <p:strVal val="#ppt_h"/>
                                          </p:val>
                                        </p:tav>
                                      </p:tavLst>
                                    </p:anim>
                                    <p:anim calcmode="lin" valueType="num">
                                      <p:cBhvr>
                                        <p:cTn id="109" dur="250" fill="hold"/>
                                        <p:tgtEl>
                                          <p:spTgt spid="9"/>
                                        </p:tgtEl>
                                        <p:attrNameLst>
                                          <p:attrName>ppt_x</p:attrName>
                                        </p:attrNameLst>
                                      </p:cBhvr>
                                      <p:tavLst>
                                        <p:tav tm="0">
                                          <p:val>
                                            <p:fltVal val="0.5"/>
                                          </p:val>
                                        </p:tav>
                                        <p:tav tm="100000">
                                          <p:val>
                                            <p:strVal val="#ppt_x"/>
                                          </p:val>
                                        </p:tav>
                                      </p:tavLst>
                                    </p:anim>
                                    <p:anim calcmode="lin" valueType="num">
                                      <p:cBhvr>
                                        <p:cTn id="110" dur="250" fill="hold"/>
                                        <p:tgtEl>
                                          <p:spTgt spid="9"/>
                                        </p:tgtEl>
                                        <p:attrNameLst>
                                          <p:attrName>ppt_y</p:attrName>
                                        </p:attrNameLst>
                                      </p:cBhvr>
                                      <p:tavLst>
                                        <p:tav tm="0">
                                          <p:val>
                                            <p:fltVal val="0.5"/>
                                          </p:val>
                                        </p:tav>
                                        <p:tav tm="100000">
                                          <p:val>
                                            <p:strVal val="#ppt_y"/>
                                          </p:val>
                                        </p:tav>
                                      </p:tavLst>
                                    </p:anim>
                                  </p:childTnLst>
                                </p:cTn>
                              </p:par>
                              <p:par>
                                <p:cTn id="111" presetID="6" presetClass="emph" presetSubtype="0" fill="hold" nodeType="withEffect">
                                  <p:stCondLst>
                                    <p:cond delay="250"/>
                                  </p:stCondLst>
                                  <p:childTnLst>
                                    <p:animScale>
                                      <p:cBhvr>
                                        <p:cTn id="112" dur="150" fill="hold"/>
                                        <p:tgtEl>
                                          <p:spTgt spid="9"/>
                                        </p:tgtEl>
                                      </p:cBhvr>
                                      <p:by x="105000" y="105000"/>
                                    </p:animScale>
                                  </p:childTnLst>
                                </p:cTn>
                              </p:par>
                              <p:par>
                                <p:cTn id="113" presetID="6" presetClass="emph" presetSubtype="0" fill="hold" nodeType="withEffect">
                                  <p:stCondLst>
                                    <p:cond delay="400"/>
                                  </p:stCondLst>
                                  <p:childTnLst>
                                    <p:animScale>
                                      <p:cBhvr>
                                        <p:cTn id="114" dur="150" fill="hold"/>
                                        <p:tgtEl>
                                          <p:spTgt spid="9"/>
                                        </p:tgtEl>
                                      </p:cBhvr>
                                      <p:by x="95000" y="95000"/>
                                    </p:animScale>
                                  </p:childTnLst>
                                </p:cTn>
                              </p:par>
                            </p:childTnLst>
                          </p:cTn>
                        </p:par>
                        <p:par>
                          <p:cTn id="115" fill="hold">
                            <p:stCondLst>
                              <p:cond delay="3950"/>
                            </p:stCondLst>
                            <p:childTnLst>
                              <p:par>
                                <p:cTn id="116" presetID="23" presetClass="entr" presetSubtype="528" fill="hold" nodeType="afterEffect">
                                  <p:stCondLst>
                                    <p:cond delay="0"/>
                                  </p:stCondLst>
                                  <p:childTnLst>
                                    <p:set>
                                      <p:cBhvr>
                                        <p:cTn id="117" dur="1" fill="hold">
                                          <p:stCondLst>
                                            <p:cond delay="0"/>
                                          </p:stCondLst>
                                        </p:cTn>
                                        <p:tgtEl>
                                          <p:spTgt spid="3"/>
                                        </p:tgtEl>
                                        <p:attrNameLst>
                                          <p:attrName>style.visibility</p:attrName>
                                        </p:attrNameLst>
                                      </p:cBhvr>
                                      <p:to>
                                        <p:strVal val="visible"/>
                                      </p:to>
                                    </p:set>
                                    <p:anim calcmode="lin" valueType="num">
                                      <p:cBhvr>
                                        <p:cTn id="118" dur="250" fill="hold"/>
                                        <p:tgtEl>
                                          <p:spTgt spid="3"/>
                                        </p:tgtEl>
                                        <p:attrNameLst>
                                          <p:attrName>ppt_w</p:attrName>
                                        </p:attrNameLst>
                                      </p:cBhvr>
                                      <p:tavLst>
                                        <p:tav tm="0">
                                          <p:val>
                                            <p:fltVal val="0"/>
                                          </p:val>
                                        </p:tav>
                                        <p:tav tm="100000">
                                          <p:val>
                                            <p:strVal val="#ppt_w"/>
                                          </p:val>
                                        </p:tav>
                                      </p:tavLst>
                                    </p:anim>
                                    <p:anim calcmode="lin" valueType="num">
                                      <p:cBhvr>
                                        <p:cTn id="119" dur="250" fill="hold"/>
                                        <p:tgtEl>
                                          <p:spTgt spid="3"/>
                                        </p:tgtEl>
                                        <p:attrNameLst>
                                          <p:attrName>ppt_h</p:attrName>
                                        </p:attrNameLst>
                                      </p:cBhvr>
                                      <p:tavLst>
                                        <p:tav tm="0">
                                          <p:val>
                                            <p:fltVal val="0"/>
                                          </p:val>
                                        </p:tav>
                                        <p:tav tm="100000">
                                          <p:val>
                                            <p:strVal val="#ppt_h"/>
                                          </p:val>
                                        </p:tav>
                                      </p:tavLst>
                                    </p:anim>
                                    <p:anim calcmode="lin" valueType="num">
                                      <p:cBhvr>
                                        <p:cTn id="120" dur="250" fill="hold"/>
                                        <p:tgtEl>
                                          <p:spTgt spid="3"/>
                                        </p:tgtEl>
                                        <p:attrNameLst>
                                          <p:attrName>ppt_x</p:attrName>
                                        </p:attrNameLst>
                                      </p:cBhvr>
                                      <p:tavLst>
                                        <p:tav tm="0">
                                          <p:val>
                                            <p:fltVal val="0.5"/>
                                          </p:val>
                                        </p:tav>
                                        <p:tav tm="100000">
                                          <p:val>
                                            <p:strVal val="#ppt_x"/>
                                          </p:val>
                                        </p:tav>
                                      </p:tavLst>
                                    </p:anim>
                                    <p:anim calcmode="lin" valueType="num">
                                      <p:cBhvr>
                                        <p:cTn id="121" dur="250" fill="hold"/>
                                        <p:tgtEl>
                                          <p:spTgt spid="3"/>
                                        </p:tgtEl>
                                        <p:attrNameLst>
                                          <p:attrName>ppt_y</p:attrName>
                                        </p:attrNameLst>
                                      </p:cBhvr>
                                      <p:tavLst>
                                        <p:tav tm="0">
                                          <p:val>
                                            <p:fltVal val="0.5"/>
                                          </p:val>
                                        </p:tav>
                                        <p:tav tm="100000">
                                          <p:val>
                                            <p:strVal val="#ppt_y"/>
                                          </p:val>
                                        </p:tav>
                                      </p:tavLst>
                                    </p:anim>
                                  </p:childTnLst>
                                </p:cTn>
                              </p:par>
                              <p:par>
                                <p:cTn id="122" presetID="6" presetClass="emph" presetSubtype="0" fill="hold" nodeType="withEffect">
                                  <p:stCondLst>
                                    <p:cond delay="250"/>
                                  </p:stCondLst>
                                  <p:childTnLst>
                                    <p:animScale>
                                      <p:cBhvr>
                                        <p:cTn id="123" dur="150" fill="hold"/>
                                        <p:tgtEl>
                                          <p:spTgt spid="3"/>
                                        </p:tgtEl>
                                      </p:cBhvr>
                                      <p:by x="105000" y="105000"/>
                                    </p:animScale>
                                  </p:childTnLst>
                                </p:cTn>
                              </p:par>
                              <p:par>
                                <p:cTn id="124" presetID="6" presetClass="emph" presetSubtype="0" fill="hold" nodeType="withEffect">
                                  <p:stCondLst>
                                    <p:cond delay="400"/>
                                  </p:stCondLst>
                                  <p:childTnLst>
                                    <p:animScale>
                                      <p:cBhvr>
                                        <p:cTn id="125" dur="150" fill="hold"/>
                                        <p:tgtEl>
                                          <p:spTgt spid="3"/>
                                        </p:tgtEl>
                                      </p:cBhvr>
                                      <p:by x="95000" y="95000"/>
                                    </p:animScale>
                                  </p:childTnLst>
                                </p:cTn>
                              </p:par>
                            </p:childTnLst>
                          </p:cTn>
                        </p:par>
                        <p:par>
                          <p:cTn id="126" fill="hold">
                            <p:stCondLst>
                              <p:cond delay="4500"/>
                            </p:stCondLst>
                            <p:childTnLst>
                              <p:par>
                                <p:cTn id="127" presetID="23" presetClass="entr" presetSubtype="528" fill="hold" nodeType="afterEffect">
                                  <p:stCondLst>
                                    <p:cond delay="0"/>
                                  </p:stCondLst>
                                  <p:childTnLst>
                                    <p:set>
                                      <p:cBhvr>
                                        <p:cTn id="128" dur="1" fill="hold">
                                          <p:stCondLst>
                                            <p:cond delay="0"/>
                                          </p:stCondLst>
                                        </p:cTn>
                                        <p:tgtEl>
                                          <p:spTgt spid="7"/>
                                        </p:tgtEl>
                                        <p:attrNameLst>
                                          <p:attrName>style.visibility</p:attrName>
                                        </p:attrNameLst>
                                      </p:cBhvr>
                                      <p:to>
                                        <p:strVal val="visible"/>
                                      </p:to>
                                    </p:set>
                                    <p:anim calcmode="lin" valueType="num">
                                      <p:cBhvr>
                                        <p:cTn id="129" dur="250" fill="hold"/>
                                        <p:tgtEl>
                                          <p:spTgt spid="7"/>
                                        </p:tgtEl>
                                        <p:attrNameLst>
                                          <p:attrName>ppt_w</p:attrName>
                                        </p:attrNameLst>
                                      </p:cBhvr>
                                      <p:tavLst>
                                        <p:tav tm="0">
                                          <p:val>
                                            <p:fltVal val="0"/>
                                          </p:val>
                                        </p:tav>
                                        <p:tav tm="100000">
                                          <p:val>
                                            <p:strVal val="#ppt_w"/>
                                          </p:val>
                                        </p:tav>
                                      </p:tavLst>
                                    </p:anim>
                                    <p:anim calcmode="lin" valueType="num">
                                      <p:cBhvr>
                                        <p:cTn id="130" dur="250" fill="hold"/>
                                        <p:tgtEl>
                                          <p:spTgt spid="7"/>
                                        </p:tgtEl>
                                        <p:attrNameLst>
                                          <p:attrName>ppt_h</p:attrName>
                                        </p:attrNameLst>
                                      </p:cBhvr>
                                      <p:tavLst>
                                        <p:tav tm="0">
                                          <p:val>
                                            <p:fltVal val="0"/>
                                          </p:val>
                                        </p:tav>
                                        <p:tav tm="100000">
                                          <p:val>
                                            <p:strVal val="#ppt_h"/>
                                          </p:val>
                                        </p:tav>
                                      </p:tavLst>
                                    </p:anim>
                                    <p:anim calcmode="lin" valueType="num">
                                      <p:cBhvr>
                                        <p:cTn id="131" dur="250" fill="hold"/>
                                        <p:tgtEl>
                                          <p:spTgt spid="7"/>
                                        </p:tgtEl>
                                        <p:attrNameLst>
                                          <p:attrName>ppt_x</p:attrName>
                                        </p:attrNameLst>
                                      </p:cBhvr>
                                      <p:tavLst>
                                        <p:tav tm="0">
                                          <p:val>
                                            <p:fltVal val="0.5"/>
                                          </p:val>
                                        </p:tav>
                                        <p:tav tm="100000">
                                          <p:val>
                                            <p:strVal val="#ppt_x"/>
                                          </p:val>
                                        </p:tav>
                                      </p:tavLst>
                                    </p:anim>
                                    <p:anim calcmode="lin" valueType="num">
                                      <p:cBhvr>
                                        <p:cTn id="132" dur="250" fill="hold"/>
                                        <p:tgtEl>
                                          <p:spTgt spid="7"/>
                                        </p:tgtEl>
                                        <p:attrNameLst>
                                          <p:attrName>ppt_y</p:attrName>
                                        </p:attrNameLst>
                                      </p:cBhvr>
                                      <p:tavLst>
                                        <p:tav tm="0">
                                          <p:val>
                                            <p:fltVal val="0.5"/>
                                          </p:val>
                                        </p:tav>
                                        <p:tav tm="100000">
                                          <p:val>
                                            <p:strVal val="#ppt_y"/>
                                          </p:val>
                                        </p:tav>
                                      </p:tavLst>
                                    </p:anim>
                                  </p:childTnLst>
                                </p:cTn>
                              </p:par>
                              <p:par>
                                <p:cTn id="133" presetID="6" presetClass="emph" presetSubtype="0" fill="hold" nodeType="withEffect">
                                  <p:stCondLst>
                                    <p:cond delay="250"/>
                                  </p:stCondLst>
                                  <p:childTnLst>
                                    <p:animScale>
                                      <p:cBhvr>
                                        <p:cTn id="134" dur="150" fill="hold"/>
                                        <p:tgtEl>
                                          <p:spTgt spid="7"/>
                                        </p:tgtEl>
                                      </p:cBhvr>
                                      <p:by x="105000" y="105000"/>
                                    </p:animScale>
                                  </p:childTnLst>
                                </p:cTn>
                              </p:par>
                              <p:par>
                                <p:cTn id="135" presetID="6" presetClass="emph" presetSubtype="0" fill="hold" nodeType="withEffect">
                                  <p:stCondLst>
                                    <p:cond delay="400"/>
                                  </p:stCondLst>
                                  <p:childTnLst>
                                    <p:animScale>
                                      <p:cBhvr>
                                        <p:cTn id="136" dur="150" fill="hold"/>
                                        <p:tgtEl>
                                          <p:spTgt spid="7"/>
                                        </p:tgtEl>
                                      </p:cBhvr>
                                      <p:by x="95000" y="95000"/>
                                    </p:animScale>
                                  </p:childTnLst>
                                </p:cTn>
                              </p:par>
                            </p:childTnLst>
                          </p:cTn>
                        </p:par>
                        <p:par>
                          <p:cTn id="137" fill="hold">
                            <p:stCondLst>
                              <p:cond delay="5050"/>
                            </p:stCondLst>
                            <p:childTnLst>
                              <p:par>
                                <p:cTn id="138" presetID="23" presetClass="entr" presetSubtype="528" fill="hold" nodeType="afterEffect">
                                  <p:stCondLst>
                                    <p:cond delay="0"/>
                                  </p:stCondLst>
                                  <p:childTnLst>
                                    <p:set>
                                      <p:cBhvr>
                                        <p:cTn id="139" dur="1" fill="hold">
                                          <p:stCondLst>
                                            <p:cond delay="0"/>
                                          </p:stCondLst>
                                        </p:cTn>
                                        <p:tgtEl>
                                          <p:spTgt spid="5"/>
                                        </p:tgtEl>
                                        <p:attrNameLst>
                                          <p:attrName>style.visibility</p:attrName>
                                        </p:attrNameLst>
                                      </p:cBhvr>
                                      <p:to>
                                        <p:strVal val="visible"/>
                                      </p:to>
                                    </p:set>
                                    <p:anim calcmode="lin" valueType="num">
                                      <p:cBhvr>
                                        <p:cTn id="140" dur="250" fill="hold"/>
                                        <p:tgtEl>
                                          <p:spTgt spid="5"/>
                                        </p:tgtEl>
                                        <p:attrNameLst>
                                          <p:attrName>ppt_w</p:attrName>
                                        </p:attrNameLst>
                                      </p:cBhvr>
                                      <p:tavLst>
                                        <p:tav tm="0">
                                          <p:val>
                                            <p:fltVal val="0"/>
                                          </p:val>
                                        </p:tav>
                                        <p:tav tm="100000">
                                          <p:val>
                                            <p:strVal val="#ppt_w"/>
                                          </p:val>
                                        </p:tav>
                                      </p:tavLst>
                                    </p:anim>
                                    <p:anim calcmode="lin" valueType="num">
                                      <p:cBhvr>
                                        <p:cTn id="141" dur="250" fill="hold"/>
                                        <p:tgtEl>
                                          <p:spTgt spid="5"/>
                                        </p:tgtEl>
                                        <p:attrNameLst>
                                          <p:attrName>ppt_h</p:attrName>
                                        </p:attrNameLst>
                                      </p:cBhvr>
                                      <p:tavLst>
                                        <p:tav tm="0">
                                          <p:val>
                                            <p:fltVal val="0"/>
                                          </p:val>
                                        </p:tav>
                                        <p:tav tm="100000">
                                          <p:val>
                                            <p:strVal val="#ppt_h"/>
                                          </p:val>
                                        </p:tav>
                                      </p:tavLst>
                                    </p:anim>
                                    <p:anim calcmode="lin" valueType="num">
                                      <p:cBhvr>
                                        <p:cTn id="142" dur="250" fill="hold"/>
                                        <p:tgtEl>
                                          <p:spTgt spid="5"/>
                                        </p:tgtEl>
                                        <p:attrNameLst>
                                          <p:attrName>ppt_x</p:attrName>
                                        </p:attrNameLst>
                                      </p:cBhvr>
                                      <p:tavLst>
                                        <p:tav tm="0">
                                          <p:val>
                                            <p:fltVal val="0.5"/>
                                          </p:val>
                                        </p:tav>
                                        <p:tav tm="100000">
                                          <p:val>
                                            <p:strVal val="#ppt_x"/>
                                          </p:val>
                                        </p:tav>
                                      </p:tavLst>
                                    </p:anim>
                                    <p:anim calcmode="lin" valueType="num">
                                      <p:cBhvr>
                                        <p:cTn id="143" dur="250" fill="hold"/>
                                        <p:tgtEl>
                                          <p:spTgt spid="5"/>
                                        </p:tgtEl>
                                        <p:attrNameLst>
                                          <p:attrName>ppt_y</p:attrName>
                                        </p:attrNameLst>
                                      </p:cBhvr>
                                      <p:tavLst>
                                        <p:tav tm="0">
                                          <p:val>
                                            <p:fltVal val="0.5"/>
                                          </p:val>
                                        </p:tav>
                                        <p:tav tm="100000">
                                          <p:val>
                                            <p:strVal val="#ppt_y"/>
                                          </p:val>
                                        </p:tav>
                                      </p:tavLst>
                                    </p:anim>
                                  </p:childTnLst>
                                </p:cTn>
                              </p:par>
                              <p:par>
                                <p:cTn id="144" presetID="6" presetClass="emph" presetSubtype="0" fill="hold" nodeType="withEffect">
                                  <p:stCondLst>
                                    <p:cond delay="250"/>
                                  </p:stCondLst>
                                  <p:childTnLst>
                                    <p:animScale>
                                      <p:cBhvr>
                                        <p:cTn id="145" dur="150" fill="hold"/>
                                        <p:tgtEl>
                                          <p:spTgt spid="5"/>
                                        </p:tgtEl>
                                      </p:cBhvr>
                                      <p:by x="105000" y="105000"/>
                                    </p:animScale>
                                  </p:childTnLst>
                                </p:cTn>
                              </p:par>
                              <p:par>
                                <p:cTn id="146" presetID="6" presetClass="emph" presetSubtype="0" fill="hold" nodeType="withEffect">
                                  <p:stCondLst>
                                    <p:cond delay="400"/>
                                  </p:stCondLst>
                                  <p:childTnLst>
                                    <p:animScale>
                                      <p:cBhvr>
                                        <p:cTn id="147" dur="150" fill="hold"/>
                                        <p:tgtEl>
                                          <p:spTgt spid="5"/>
                                        </p:tgtEl>
                                      </p:cBhvr>
                                      <p:by x="95000" y="95000"/>
                                    </p:animScale>
                                  </p:childTnLst>
                                </p:cTn>
                              </p:par>
                            </p:childTnLst>
                          </p:cTn>
                        </p:par>
                        <p:par>
                          <p:cTn id="148" fill="hold">
                            <p:stCondLst>
                              <p:cond delay="5600"/>
                            </p:stCondLst>
                            <p:childTnLst>
                              <p:par>
                                <p:cTn id="149" presetID="23" presetClass="entr" presetSubtype="528" fill="hold" nodeType="afterEffect">
                                  <p:stCondLst>
                                    <p:cond delay="0"/>
                                  </p:stCondLst>
                                  <p:childTnLst>
                                    <p:set>
                                      <p:cBhvr>
                                        <p:cTn id="150" dur="1" fill="hold">
                                          <p:stCondLst>
                                            <p:cond delay="0"/>
                                          </p:stCondLst>
                                        </p:cTn>
                                        <p:tgtEl>
                                          <p:spTgt spid="8"/>
                                        </p:tgtEl>
                                        <p:attrNameLst>
                                          <p:attrName>style.visibility</p:attrName>
                                        </p:attrNameLst>
                                      </p:cBhvr>
                                      <p:to>
                                        <p:strVal val="visible"/>
                                      </p:to>
                                    </p:set>
                                    <p:anim calcmode="lin" valueType="num">
                                      <p:cBhvr>
                                        <p:cTn id="151" dur="250" fill="hold"/>
                                        <p:tgtEl>
                                          <p:spTgt spid="8"/>
                                        </p:tgtEl>
                                        <p:attrNameLst>
                                          <p:attrName>ppt_w</p:attrName>
                                        </p:attrNameLst>
                                      </p:cBhvr>
                                      <p:tavLst>
                                        <p:tav tm="0">
                                          <p:val>
                                            <p:fltVal val="0"/>
                                          </p:val>
                                        </p:tav>
                                        <p:tav tm="100000">
                                          <p:val>
                                            <p:strVal val="#ppt_w"/>
                                          </p:val>
                                        </p:tav>
                                      </p:tavLst>
                                    </p:anim>
                                    <p:anim calcmode="lin" valueType="num">
                                      <p:cBhvr>
                                        <p:cTn id="152" dur="250" fill="hold"/>
                                        <p:tgtEl>
                                          <p:spTgt spid="8"/>
                                        </p:tgtEl>
                                        <p:attrNameLst>
                                          <p:attrName>ppt_h</p:attrName>
                                        </p:attrNameLst>
                                      </p:cBhvr>
                                      <p:tavLst>
                                        <p:tav tm="0">
                                          <p:val>
                                            <p:fltVal val="0"/>
                                          </p:val>
                                        </p:tav>
                                        <p:tav tm="100000">
                                          <p:val>
                                            <p:strVal val="#ppt_h"/>
                                          </p:val>
                                        </p:tav>
                                      </p:tavLst>
                                    </p:anim>
                                    <p:anim calcmode="lin" valueType="num">
                                      <p:cBhvr>
                                        <p:cTn id="153" dur="250" fill="hold"/>
                                        <p:tgtEl>
                                          <p:spTgt spid="8"/>
                                        </p:tgtEl>
                                        <p:attrNameLst>
                                          <p:attrName>ppt_x</p:attrName>
                                        </p:attrNameLst>
                                      </p:cBhvr>
                                      <p:tavLst>
                                        <p:tav tm="0">
                                          <p:val>
                                            <p:fltVal val="0.5"/>
                                          </p:val>
                                        </p:tav>
                                        <p:tav tm="100000">
                                          <p:val>
                                            <p:strVal val="#ppt_x"/>
                                          </p:val>
                                        </p:tav>
                                      </p:tavLst>
                                    </p:anim>
                                    <p:anim calcmode="lin" valueType="num">
                                      <p:cBhvr>
                                        <p:cTn id="154" dur="250" fill="hold"/>
                                        <p:tgtEl>
                                          <p:spTgt spid="8"/>
                                        </p:tgtEl>
                                        <p:attrNameLst>
                                          <p:attrName>ppt_y</p:attrName>
                                        </p:attrNameLst>
                                      </p:cBhvr>
                                      <p:tavLst>
                                        <p:tav tm="0">
                                          <p:val>
                                            <p:fltVal val="0.5"/>
                                          </p:val>
                                        </p:tav>
                                        <p:tav tm="100000">
                                          <p:val>
                                            <p:strVal val="#ppt_y"/>
                                          </p:val>
                                        </p:tav>
                                      </p:tavLst>
                                    </p:anim>
                                  </p:childTnLst>
                                </p:cTn>
                              </p:par>
                              <p:par>
                                <p:cTn id="155" presetID="6" presetClass="emph" presetSubtype="0" fill="hold" nodeType="withEffect">
                                  <p:stCondLst>
                                    <p:cond delay="250"/>
                                  </p:stCondLst>
                                  <p:childTnLst>
                                    <p:animScale>
                                      <p:cBhvr>
                                        <p:cTn id="156" dur="150" fill="hold"/>
                                        <p:tgtEl>
                                          <p:spTgt spid="8"/>
                                        </p:tgtEl>
                                      </p:cBhvr>
                                      <p:by x="105000" y="105000"/>
                                    </p:animScale>
                                  </p:childTnLst>
                                </p:cTn>
                              </p:par>
                              <p:par>
                                <p:cTn id="157" presetID="6" presetClass="emph" presetSubtype="0" fill="hold" nodeType="withEffect">
                                  <p:stCondLst>
                                    <p:cond delay="400"/>
                                  </p:stCondLst>
                                  <p:childTnLst>
                                    <p:animScale>
                                      <p:cBhvr>
                                        <p:cTn id="158" dur="150" fill="hold"/>
                                        <p:tgtEl>
                                          <p:spTgt spid="8"/>
                                        </p:tgtEl>
                                      </p:cBhvr>
                                      <p:by x="95000" y="95000"/>
                                    </p:animScale>
                                  </p:childTnLst>
                                </p:cTn>
                              </p:par>
                            </p:childTnLst>
                          </p:cTn>
                        </p:par>
                        <p:par>
                          <p:cTn id="159" fill="hold">
                            <p:stCondLst>
                              <p:cond delay="6150"/>
                            </p:stCondLst>
                            <p:childTnLst>
                              <p:par>
                                <p:cTn id="160" presetID="23" presetClass="entr" presetSubtype="528" fill="hold" nodeType="afterEffect">
                                  <p:stCondLst>
                                    <p:cond delay="0"/>
                                  </p:stCondLst>
                                  <p:childTnLst>
                                    <p:set>
                                      <p:cBhvr>
                                        <p:cTn id="161" dur="1" fill="hold">
                                          <p:stCondLst>
                                            <p:cond delay="0"/>
                                          </p:stCondLst>
                                        </p:cTn>
                                        <p:tgtEl>
                                          <p:spTgt spid="6"/>
                                        </p:tgtEl>
                                        <p:attrNameLst>
                                          <p:attrName>style.visibility</p:attrName>
                                        </p:attrNameLst>
                                      </p:cBhvr>
                                      <p:to>
                                        <p:strVal val="visible"/>
                                      </p:to>
                                    </p:set>
                                    <p:anim calcmode="lin" valueType="num">
                                      <p:cBhvr>
                                        <p:cTn id="162" dur="250" fill="hold"/>
                                        <p:tgtEl>
                                          <p:spTgt spid="6"/>
                                        </p:tgtEl>
                                        <p:attrNameLst>
                                          <p:attrName>ppt_w</p:attrName>
                                        </p:attrNameLst>
                                      </p:cBhvr>
                                      <p:tavLst>
                                        <p:tav tm="0">
                                          <p:val>
                                            <p:fltVal val="0"/>
                                          </p:val>
                                        </p:tav>
                                        <p:tav tm="100000">
                                          <p:val>
                                            <p:strVal val="#ppt_w"/>
                                          </p:val>
                                        </p:tav>
                                      </p:tavLst>
                                    </p:anim>
                                    <p:anim calcmode="lin" valueType="num">
                                      <p:cBhvr>
                                        <p:cTn id="163" dur="250" fill="hold"/>
                                        <p:tgtEl>
                                          <p:spTgt spid="6"/>
                                        </p:tgtEl>
                                        <p:attrNameLst>
                                          <p:attrName>ppt_h</p:attrName>
                                        </p:attrNameLst>
                                      </p:cBhvr>
                                      <p:tavLst>
                                        <p:tav tm="0">
                                          <p:val>
                                            <p:fltVal val="0"/>
                                          </p:val>
                                        </p:tav>
                                        <p:tav tm="100000">
                                          <p:val>
                                            <p:strVal val="#ppt_h"/>
                                          </p:val>
                                        </p:tav>
                                      </p:tavLst>
                                    </p:anim>
                                    <p:anim calcmode="lin" valueType="num">
                                      <p:cBhvr>
                                        <p:cTn id="164" dur="250" fill="hold"/>
                                        <p:tgtEl>
                                          <p:spTgt spid="6"/>
                                        </p:tgtEl>
                                        <p:attrNameLst>
                                          <p:attrName>ppt_x</p:attrName>
                                        </p:attrNameLst>
                                      </p:cBhvr>
                                      <p:tavLst>
                                        <p:tav tm="0">
                                          <p:val>
                                            <p:fltVal val="0.5"/>
                                          </p:val>
                                        </p:tav>
                                        <p:tav tm="100000">
                                          <p:val>
                                            <p:strVal val="#ppt_x"/>
                                          </p:val>
                                        </p:tav>
                                      </p:tavLst>
                                    </p:anim>
                                    <p:anim calcmode="lin" valueType="num">
                                      <p:cBhvr>
                                        <p:cTn id="165" dur="250" fill="hold"/>
                                        <p:tgtEl>
                                          <p:spTgt spid="6"/>
                                        </p:tgtEl>
                                        <p:attrNameLst>
                                          <p:attrName>ppt_y</p:attrName>
                                        </p:attrNameLst>
                                      </p:cBhvr>
                                      <p:tavLst>
                                        <p:tav tm="0">
                                          <p:val>
                                            <p:fltVal val="0.5"/>
                                          </p:val>
                                        </p:tav>
                                        <p:tav tm="100000">
                                          <p:val>
                                            <p:strVal val="#ppt_y"/>
                                          </p:val>
                                        </p:tav>
                                      </p:tavLst>
                                    </p:anim>
                                  </p:childTnLst>
                                </p:cTn>
                              </p:par>
                              <p:par>
                                <p:cTn id="166" presetID="6" presetClass="emph" presetSubtype="0" fill="hold" nodeType="withEffect">
                                  <p:stCondLst>
                                    <p:cond delay="250"/>
                                  </p:stCondLst>
                                  <p:childTnLst>
                                    <p:animScale>
                                      <p:cBhvr>
                                        <p:cTn id="167" dur="150" fill="hold"/>
                                        <p:tgtEl>
                                          <p:spTgt spid="6"/>
                                        </p:tgtEl>
                                      </p:cBhvr>
                                      <p:by x="105000" y="105000"/>
                                    </p:animScale>
                                  </p:childTnLst>
                                </p:cTn>
                              </p:par>
                              <p:par>
                                <p:cTn id="168" presetID="6" presetClass="emph" presetSubtype="0" fill="hold" nodeType="withEffect">
                                  <p:stCondLst>
                                    <p:cond delay="400"/>
                                  </p:stCondLst>
                                  <p:childTnLst>
                                    <p:animScale>
                                      <p:cBhvr>
                                        <p:cTn id="169" dur="150" fill="hold"/>
                                        <p:tgtEl>
                                          <p:spTgt spid="6"/>
                                        </p:tgtEl>
                                      </p:cBhvr>
                                      <p:by x="95000" y="95000"/>
                                    </p:animScale>
                                  </p:childTnLst>
                                </p:cTn>
                              </p:par>
                            </p:childTnLst>
                          </p:cTn>
                        </p:par>
                        <p:par>
                          <p:cTn id="170" fill="hold">
                            <p:stCondLst>
                              <p:cond delay="6700"/>
                            </p:stCondLst>
                            <p:childTnLst>
                              <p:par>
                                <p:cTn id="171" presetID="23" presetClass="entr" presetSubtype="528" fill="hold" nodeType="afterEffect">
                                  <p:stCondLst>
                                    <p:cond delay="0"/>
                                  </p:stCondLst>
                                  <p:childTnLst>
                                    <p:set>
                                      <p:cBhvr>
                                        <p:cTn id="172" dur="1" fill="hold">
                                          <p:stCondLst>
                                            <p:cond delay="0"/>
                                          </p:stCondLst>
                                        </p:cTn>
                                        <p:tgtEl>
                                          <p:spTgt spid="4"/>
                                        </p:tgtEl>
                                        <p:attrNameLst>
                                          <p:attrName>style.visibility</p:attrName>
                                        </p:attrNameLst>
                                      </p:cBhvr>
                                      <p:to>
                                        <p:strVal val="visible"/>
                                      </p:to>
                                    </p:set>
                                    <p:anim calcmode="lin" valueType="num">
                                      <p:cBhvr>
                                        <p:cTn id="173" dur="250" fill="hold"/>
                                        <p:tgtEl>
                                          <p:spTgt spid="4"/>
                                        </p:tgtEl>
                                        <p:attrNameLst>
                                          <p:attrName>ppt_w</p:attrName>
                                        </p:attrNameLst>
                                      </p:cBhvr>
                                      <p:tavLst>
                                        <p:tav tm="0">
                                          <p:val>
                                            <p:fltVal val="0"/>
                                          </p:val>
                                        </p:tav>
                                        <p:tav tm="100000">
                                          <p:val>
                                            <p:strVal val="#ppt_w"/>
                                          </p:val>
                                        </p:tav>
                                      </p:tavLst>
                                    </p:anim>
                                    <p:anim calcmode="lin" valueType="num">
                                      <p:cBhvr>
                                        <p:cTn id="174" dur="250" fill="hold"/>
                                        <p:tgtEl>
                                          <p:spTgt spid="4"/>
                                        </p:tgtEl>
                                        <p:attrNameLst>
                                          <p:attrName>ppt_h</p:attrName>
                                        </p:attrNameLst>
                                      </p:cBhvr>
                                      <p:tavLst>
                                        <p:tav tm="0">
                                          <p:val>
                                            <p:fltVal val="0"/>
                                          </p:val>
                                        </p:tav>
                                        <p:tav tm="100000">
                                          <p:val>
                                            <p:strVal val="#ppt_h"/>
                                          </p:val>
                                        </p:tav>
                                      </p:tavLst>
                                    </p:anim>
                                    <p:anim calcmode="lin" valueType="num">
                                      <p:cBhvr>
                                        <p:cTn id="175" dur="250" fill="hold"/>
                                        <p:tgtEl>
                                          <p:spTgt spid="4"/>
                                        </p:tgtEl>
                                        <p:attrNameLst>
                                          <p:attrName>ppt_x</p:attrName>
                                        </p:attrNameLst>
                                      </p:cBhvr>
                                      <p:tavLst>
                                        <p:tav tm="0">
                                          <p:val>
                                            <p:fltVal val="0.5"/>
                                          </p:val>
                                        </p:tav>
                                        <p:tav tm="100000">
                                          <p:val>
                                            <p:strVal val="#ppt_x"/>
                                          </p:val>
                                        </p:tav>
                                      </p:tavLst>
                                    </p:anim>
                                    <p:anim calcmode="lin" valueType="num">
                                      <p:cBhvr>
                                        <p:cTn id="176" dur="250" fill="hold"/>
                                        <p:tgtEl>
                                          <p:spTgt spid="4"/>
                                        </p:tgtEl>
                                        <p:attrNameLst>
                                          <p:attrName>ppt_y</p:attrName>
                                        </p:attrNameLst>
                                      </p:cBhvr>
                                      <p:tavLst>
                                        <p:tav tm="0">
                                          <p:val>
                                            <p:fltVal val="0.5"/>
                                          </p:val>
                                        </p:tav>
                                        <p:tav tm="100000">
                                          <p:val>
                                            <p:strVal val="#ppt_y"/>
                                          </p:val>
                                        </p:tav>
                                      </p:tavLst>
                                    </p:anim>
                                  </p:childTnLst>
                                </p:cTn>
                              </p:par>
                              <p:par>
                                <p:cTn id="177" presetID="6" presetClass="emph" presetSubtype="0" fill="hold" nodeType="withEffect">
                                  <p:stCondLst>
                                    <p:cond delay="250"/>
                                  </p:stCondLst>
                                  <p:childTnLst>
                                    <p:animScale>
                                      <p:cBhvr>
                                        <p:cTn id="178" dur="150" fill="hold"/>
                                        <p:tgtEl>
                                          <p:spTgt spid="4"/>
                                        </p:tgtEl>
                                      </p:cBhvr>
                                      <p:by x="105000" y="105000"/>
                                    </p:animScale>
                                  </p:childTnLst>
                                </p:cTn>
                              </p:par>
                              <p:par>
                                <p:cTn id="179" presetID="6" presetClass="emph" presetSubtype="0" fill="hold" nodeType="withEffect">
                                  <p:stCondLst>
                                    <p:cond delay="400"/>
                                  </p:stCondLst>
                                  <p:childTnLst>
                                    <p:animScale>
                                      <p:cBhvr>
                                        <p:cTn id="180" dur="150" fill="hold"/>
                                        <p:tgtEl>
                                          <p:spTgt spid="4"/>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7F7F7"/>
            </a:gs>
            <a:gs pos="71000">
              <a:schemeClr val="bg1">
                <a:lumMod val="95000"/>
              </a:schemeClr>
            </a:gs>
            <a:gs pos="100000">
              <a:schemeClr val="bg1">
                <a:lumMod val="85000"/>
              </a:schemeClr>
            </a:gs>
          </a:gsLst>
          <a:lin ang="2700000" scaled="1"/>
          <a:tileRect/>
        </a:gradFill>
        <a:effectLst/>
      </p:bgPr>
    </p:bg>
    <p:spTree>
      <p:nvGrpSpPr>
        <p:cNvPr id="1" name=""/>
        <p:cNvGrpSpPr/>
        <p:nvPr/>
      </p:nvGrpSpPr>
      <p:grpSpPr>
        <a:xfrm>
          <a:off x="0" y="0"/>
          <a:ext cx="0" cy="0"/>
          <a:chOff x="0" y="0"/>
          <a:chExt cx="0" cy="0"/>
        </a:xfrm>
      </p:grpSpPr>
      <p:sp>
        <p:nvSpPr>
          <p:cNvPr id="21" name="任意多边形 20"/>
          <p:cNvSpPr/>
          <p:nvPr/>
        </p:nvSpPr>
        <p:spPr>
          <a:xfrm rot="10800000">
            <a:off x="3060316" y="1599582"/>
            <a:ext cx="2805247" cy="2308845"/>
          </a:xfrm>
          <a:custGeom>
            <a:avLst/>
            <a:gdLst>
              <a:gd name="connsiteX0" fmla="*/ 1096594 w 2178176"/>
              <a:gd name="connsiteY0" fmla="*/ 159614 h 1792737"/>
              <a:gd name="connsiteX1" fmla="*/ 144094 w 2178176"/>
              <a:gd name="connsiteY1" fmla="*/ 1718709 h 1792737"/>
              <a:gd name="connsiteX2" fmla="*/ 2049094 w 2178176"/>
              <a:gd name="connsiteY2" fmla="*/ 1718709 h 1792737"/>
              <a:gd name="connsiteX3" fmla="*/ 1089088 w 2178176"/>
              <a:gd name="connsiteY3" fmla="*/ 0 h 1792737"/>
              <a:gd name="connsiteX4" fmla="*/ 2178176 w 2178176"/>
              <a:gd name="connsiteY4" fmla="*/ 1792737 h 1792737"/>
              <a:gd name="connsiteX5" fmla="*/ 0 w 2178176"/>
              <a:gd name="connsiteY5" fmla="*/ 1792737 h 179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176" h="1792737">
                <a:moveTo>
                  <a:pt x="1096594" y="159614"/>
                </a:moveTo>
                <a:lnTo>
                  <a:pt x="144094" y="1718709"/>
                </a:lnTo>
                <a:lnTo>
                  <a:pt x="2049094" y="1718709"/>
                </a:lnTo>
                <a:close/>
                <a:moveTo>
                  <a:pt x="1089088" y="0"/>
                </a:moveTo>
                <a:lnTo>
                  <a:pt x="2178176" y="1792737"/>
                </a:lnTo>
                <a:lnTo>
                  <a:pt x="0" y="1792737"/>
                </a:lnTo>
                <a:close/>
              </a:path>
            </a:pathLst>
          </a:cu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3"/>
          </a:p>
        </p:txBody>
      </p:sp>
      <p:sp>
        <p:nvSpPr>
          <p:cNvPr id="2" name="矩形 1"/>
          <p:cNvSpPr/>
          <p:nvPr/>
        </p:nvSpPr>
        <p:spPr>
          <a:xfrm>
            <a:off x="3122469" y="1984067"/>
            <a:ext cx="2743094" cy="5827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42"/>
          <p:cNvSpPr txBox="1"/>
          <p:nvPr/>
        </p:nvSpPr>
        <p:spPr>
          <a:xfrm>
            <a:off x="3234697" y="2857804"/>
            <a:ext cx="2518638" cy="307777"/>
          </a:xfrm>
          <a:prstGeom prst="rect">
            <a:avLst/>
          </a:prstGeom>
          <a:solidFill>
            <a:srgbClr val="F3F3F3"/>
          </a:solidFill>
        </p:spPr>
        <p:txBody>
          <a:bodyPr wrap="none" rtlCol="0">
            <a:spAutoFit/>
          </a:bodyPr>
          <a:lstStyle/>
          <a:p>
            <a:r>
              <a:rPr lang="zh-CN" altLang="en-US" sz="1400" dirty="0">
                <a:solidFill>
                  <a:schemeClr val="bg1">
                    <a:lumMod val="50000"/>
                  </a:schemeClr>
                </a:solidFill>
                <a:latin typeface="微软雅黑" pitchFamily="34" charset="-122"/>
                <a:ea typeface="微软雅黑" pitchFamily="34" charset="-122"/>
              </a:rPr>
              <a:t>辽宁省大连市沙河口区教育局</a:t>
            </a:r>
          </a:p>
        </p:txBody>
      </p:sp>
      <p:sp>
        <p:nvSpPr>
          <p:cNvPr id="9" name="矩形 8"/>
          <p:cNvSpPr/>
          <p:nvPr/>
        </p:nvSpPr>
        <p:spPr>
          <a:xfrm>
            <a:off x="2999312" y="1984067"/>
            <a:ext cx="3416320" cy="646331"/>
          </a:xfrm>
          <a:prstGeom prst="rect">
            <a:avLst/>
          </a:prstGeom>
          <a:noFill/>
          <a:effectLst/>
        </p:spPr>
        <p:txBody>
          <a:bodyPr wrap="none">
            <a:spAutoFit/>
          </a:bodyPr>
          <a:lstStyle/>
          <a:p>
            <a:r>
              <a:rPr lang="zh-CN" altLang="en-US" sz="3600" b="1" dirty="0" smtClean="0">
                <a:solidFill>
                  <a:srgbClr val="6D252E"/>
                </a:solidFill>
                <a:latin typeface="站酷高端黑" panose="02010600030101010101" pitchFamily="2" charset="-122"/>
                <a:ea typeface="站酷高端黑" panose="02010600030101010101" pitchFamily="2" charset="-122"/>
              </a:rPr>
              <a:t>感谢您的聆听！</a:t>
            </a:r>
            <a:endParaRPr lang="zh-CN" altLang="en-US" sz="3600" b="1" dirty="0">
              <a:solidFill>
                <a:srgbClr val="6D252E"/>
              </a:solidFill>
              <a:latin typeface="站酷高端黑" panose="02010600030101010101" pitchFamily="2" charset="-122"/>
              <a:ea typeface="站酷高端黑" panose="02010600030101010101" pitchFamily="2" charset="-122"/>
            </a:endParaRPr>
          </a:p>
        </p:txBody>
      </p:sp>
      <p:sp>
        <p:nvSpPr>
          <p:cNvPr id="10" name="TextBox 12"/>
          <p:cNvSpPr txBox="1"/>
          <p:nvPr/>
        </p:nvSpPr>
        <p:spPr>
          <a:xfrm>
            <a:off x="4050568" y="2566803"/>
            <a:ext cx="1061910" cy="253916"/>
          </a:xfrm>
          <a:prstGeom prst="rect">
            <a:avLst/>
          </a:prstGeom>
          <a:noFill/>
          <a:effectLst/>
        </p:spPr>
        <p:txBody>
          <a:bodyPr wrap="square" rtlCol="0">
            <a:spAutoFit/>
          </a:bodyPr>
          <a:lstStyle/>
          <a:p>
            <a:r>
              <a:rPr lang="en-US" altLang="zh-CN" sz="1050" b="1" dirty="0" smtClean="0">
                <a:solidFill>
                  <a:srgbClr val="7D7876"/>
                </a:solidFill>
                <a:latin typeface="HandelGotDLig" pitchFamily="34" charset="0"/>
                <a:ea typeface="汉真广标" pitchFamily="49" charset="-122"/>
              </a:rPr>
              <a:t>Thank you.</a:t>
            </a:r>
            <a:endParaRPr lang="zh-CN" altLang="en-US" sz="1050" b="1" dirty="0">
              <a:solidFill>
                <a:srgbClr val="7D7876"/>
              </a:solidFill>
              <a:latin typeface="HandelGotDLig" pitchFamily="34" charset="0"/>
              <a:ea typeface="汉真广标" pitchFamily="49" charset="-122"/>
            </a:endParaRPr>
          </a:p>
        </p:txBody>
      </p:sp>
      <p:sp>
        <p:nvSpPr>
          <p:cNvPr id="22" name="等腰三角形 21"/>
          <p:cNvSpPr/>
          <p:nvPr/>
        </p:nvSpPr>
        <p:spPr>
          <a:xfrm rot="11512010">
            <a:off x="2314699" y="2352946"/>
            <a:ext cx="374312" cy="366487"/>
          </a:xfrm>
          <a:prstGeom prs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3" name="等腰三角形 22"/>
          <p:cNvSpPr/>
          <p:nvPr/>
        </p:nvSpPr>
        <p:spPr>
          <a:xfrm rot="20640016">
            <a:off x="6186688" y="1908951"/>
            <a:ext cx="336572" cy="321175"/>
          </a:xfrm>
          <a:prstGeom prs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4" name="等腰三角形 23"/>
          <p:cNvSpPr/>
          <p:nvPr/>
        </p:nvSpPr>
        <p:spPr>
          <a:xfrm rot="10800000">
            <a:off x="2544141" y="1749204"/>
            <a:ext cx="232793" cy="156704"/>
          </a:xfrm>
          <a:prstGeom prs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5" name="等腰三角形 24"/>
          <p:cNvSpPr/>
          <p:nvPr/>
        </p:nvSpPr>
        <p:spPr>
          <a:xfrm rot="4226726">
            <a:off x="3215591" y="2741963"/>
            <a:ext cx="172184" cy="156278"/>
          </a:xfrm>
          <a:prstGeom prs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6" name="等腰三角形 25"/>
          <p:cNvSpPr/>
          <p:nvPr/>
        </p:nvSpPr>
        <p:spPr>
          <a:xfrm rot="12011271">
            <a:off x="5810169" y="2602153"/>
            <a:ext cx="232793" cy="156704"/>
          </a:xfrm>
          <a:prstGeom prs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7" name="等腰三角形 26"/>
          <p:cNvSpPr/>
          <p:nvPr/>
        </p:nvSpPr>
        <p:spPr>
          <a:xfrm rot="20640016">
            <a:off x="6426289" y="2465883"/>
            <a:ext cx="282275" cy="163569"/>
          </a:xfrm>
          <a:prstGeom prs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8" name="等腰三角形 27"/>
          <p:cNvSpPr/>
          <p:nvPr/>
        </p:nvSpPr>
        <p:spPr>
          <a:xfrm rot="1918728">
            <a:off x="2940303" y="2040057"/>
            <a:ext cx="246398" cy="121965"/>
          </a:xfrm>
          <a:prstGeom prs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162671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6" fill="hold" grpId="0" nodeType="after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3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8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42" presetClass="entr" presetSubtype="0" fill="hold" grpId="0" nodeType="withEffect">
                                      <p:stCondLst>
                                        <p:cond delay="4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par>
                                    <p:cTn id="30" presetID="8" presetClass="emph" presetSubtype="0" fill="hold" grpId="1" nodeType="withEffect">
                                      <p:stCondLst>
                                        <p:cond delay="500"/>
                                      </p:stCondLst>
                                      <p:childTnLst>
                                        <p:animRot by="21600000">
                                          <p:cBhvr>
                                            <p:cTn id="31" dur="500" fill="hold"/>
                                            <p:tgtEl>
                                              <p:spTgt spid="23"/>
                                            </p:tgtEl>
                                            <p:attrNameLst>
                                              <p:attrName>r</p:attrName>
                                            </p:attrNameLst>
                                          </p:cBhvr>
                                        </p:animRot>
                                      </p:childTnLst>
                                    </p:cTn>
                                  </p:par>
                                  <p:par>
                                    <p:cTn id="32" presetID="47" presetClass="entr" presetSubtype="0" fill="hold" grpId="0" nodeType="withEffect">
                                      <p:stCondLst>
                                        <p:cond delay="20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par>
                                    <p:cTn id="37" presetID="8" presetClass="emph" presetSubtype="0" fill="hold" grpId="1" nodeType="withEffect">
                                      <p:stCondLst>
                                        <p:cond delay="300"/>
                                      </p:stCondLst>
                                      <p:childTnLst>
                                        <p:animRot by="21600000">
                                          <p:cBhvr>
                                            <p:cTn id="38" dur="500" fill="hold"/>
                                            <p:tgtEl>
                                              <p:spTgt spid="22"/>
                                            </p:tgtEl>
                                            <p:attrNameLst>
                                              <p:attrName>r</p:attrName>
                                            </p:attrNameLst>
                                          </p:cBhvr>
                                        </p:animRot>
                                      </p:childTnLst>
                                    </p:cTn>
                                  </p:par>
                                  <p:par>
                                    <p:cTn id="39" presetID="42" presetClass="entr" presetSubtype="0" fill="hold" grpId="0" nodeType="withEffect">
                                      <p:stCondLst>
                                        <p:cond delay="50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anim calcmode="lin" valueType="num">
                                          <p:cBhvr>
                                            <p:cTn id="42" dur="500" fill="hold"/>
                                            <p:tgtEl>
                                              <p:spTgt spid="25"/>
                                            </p:tgtEl>
                                            <p:attrNameLst>
                                              <p:attrName>ppt_x</p:attrName>
                                            </p:attrNameLst>
                                          </p:cBhvr>
                                          <p:tavLst>
                                            <p:tav tm="0">
                                              <p:val>
                                                <p:strVal val="#ppt_x"/>
                                              </p:val>
                                            </p:tav>
                                            <p:tav tm="100000">
                                              <p:val>
                                                <p:strVal val="#ppt_x"/>
                                              </p:val>
                                            </p:tav>
                                          </p:tavLst>
                                        </p:anim>
                                        <p:anim calcmode="lin" valueType="num">
                                          <p:cBhvr>
                                            <p:cTn id="43" dur="500" fill="hold"/>
                                            <p:tgtEl>
                                              <p:spTgt spid="25"/>
                                            </p:tgtEl>
                                            <p:attrNameLst>
                                              <p:attrName>ppt_y</p:attrName>
                                            </p:attrNameLst>
                                          </p:cBhvr>
                                          <p:tavLst>
                                            <p:tav tm="0">
                                              <p:val>
                                                <p:strVal val="#ppt_y+.1"/>
                                              </p:val>
                                            </p:tav>
                                            <p:tav tm="100000">
                                              <p:val>
                                                <p:strVal val="#ppt_y"/>
                                              </p:val>
                                            </p:tav>
                                          </p:tavLst>
                                        </p:anim>
                                      </p:childTnLst>
                                    </p:cTn>
                                  </p:par>
                                  <p:par>
                                    <p:cTn id="44" presetID="8" presetClass="emph" presetSubtype="0" fill="hold" grpId="1" nodeType="withEffect">
                                      <p:stCondLst>
                                        <p:cond delay="700"/>
                                      </p:stCondLst>
                                      <p:childTnLst>
                                        <p:animRot by="21600000">
                                          <p:cBhvr>
                                            <p:cTn id="45" dur="500" fill="hold"/>
                                            <p:tgtEl>
                                              <p:spTgt spid="25"/>
                                            </p:tgtEl>
                                            <p:attrNameLst>
                                              <p:attrName>r</p:attrName>
                                            </p:attrNameLst>
                                          </p:cBhvr>
                                        </p:animRot>
                                      </p:childTnLst>
                                    </p:cTn>
                                  </p:par>
                                  <p:par>
                                    <p:cTn id="46" presetID="47" presetClass="entr" presetSubtype="0" fill="hold" grpId="0" nodeType="withEffect">
                                      <p:stCondLst>
                                        <p:cond delay="70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anim calcmode="lin" valueType="num">
                                          <p:cBhvr>
                                            <p:cTn id="49" dur="500" fill="hold"/>
                                            <p:tgtEl>
                                              <p:spTgt spid="24"/>
                                            </p:tgtEl>
                                            <p:attrNameLst>
                                              <p:attrName>ppt_x</p:attrName>
                                            </p:attrNameLst>
                                          </p:cBhvr>
                                          <p:tavLst>
                                            <p:tav tm="0">
                                              <p:val>
                                                <p:strVal val="#ppt_x"/>
                                              </p:val>
                                            </p:tav>
                                            <p:tav tm="100000">
                                              <p:val>
                                                <p:strVal val="#ppt_x"/>
                                              </p:val>
                                            </p:tav>
                                          </p:tavLst>
                                        </p:anim>
                                        <p:anim calcmode="lin" valueType="num">
                                          <p:cBhvr>
                                            <p:cTn id="50" dur="500" fill="hold"/>
                                            <p:tgtEl>
                                              <p:spTgt spid="24"/>
                                            </p:tgtEl>
                                            <p:attrNameLst>
                                              <p:attrName>ppt_y</p:attrName>
                                            </p:attrNameLst>
                                          </p:cBhvr>
                                          <p:tavLst>
                                            <p:tav tm="0">
                                              <p:val>
                                                <p:strVal val="#ppt_y-.1"/>
                                              </p:val>
                                            </p:tav>
                                            <p:tav tm="100000">
                                              <p:val>
                                                <p:strVal val="#ppt_y"/>
                                              </p:val>
                                            </p:tav>
                                          </p:tavLst>
                                        </p:anim>
                                      </p:childTnLst>
                                    </p:cTn>
                                  </p:par>
                                  <p:par>
                                    <p:cTn id="51" presetID="8" presetClass="emph" presetSubtype="0" fill="hold" grpId="1" nodeType="withEffect">
                                      <p:stCondLst>
                                        <p:cond delay="800"/>
                                      </p:stCondLst>
                                      <p:childTnLst>
                                        <p:animRot by="21600000">
                                          <p:cBhvr>
                                            <p:cTn id="52" dur="500" fill="hold"/>
                                            <p:tgtEl>
                                              <p:spTgt spid="24"/>
                                            </p:tgtEl>
                                            <p:attrNameLst>
                                              <p:attrName>r</p:attrName>
                                            </p:attrNameLst>
                                          </p:cBhvr>
                                        </p:animRot>
                                      </p:childTnLst>
                                    </p:cTn>
                                  </p:par>
                                  <p:par>
                                    <p:cTn id="53" presetID="42" presetClass="entr" presetSubtype="0" fill="hold" grpId="0" nodeType="withEffect">
                                      <p:stCondLst>
                                        <p:cond delay="110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anim calcmode="lin" valueType="num">
                                          <p:cBhvr>
                                            <p:cTn id="56" dur="500" fill="hold"/>
                                            <p:tgtEl>
                                              <p:spTgt spid="26"/>
                                            </p:tgtEl>
                                            <p:attrNameLst>
                                              <p:attrName>ppt_x</p:attrName>
                                            </p:attrNameLst>
                                          </p:cBhvr>
                                          <p:tavLst>
                                            <p:tav tm="0">
                                              <p:val>
                                                <p:strVal val="#ppt_x"/>
                                              </p:val>
                                            </p:tav>
                                            <p:tav tm="100000">
                                              <p:val>
                                                <p:strVal val="#ppt_x"/>
                                              </p:val>
                                            </p:tav>
                                          </p:tavLst>
                                        </p:anim>
                                        <p:anim calcmode="lin" valueType="num">
                                          <p:cBhvr>
                                            <p:cTn id="57" dur="500" fill="hold"/>
                                            <p:tgtEl>
                                              <p:spTgt spid="26"/>
                                            </p:tgtEl>
                                            <p:attrNameLst>
                                              <p:attrName>ppt_y</p:attrName>
                                            </p:attrNameLst>
                                          </p:cBhvr>
                                          <p:tavLst>
                                            <p:tav tm="0">
                                              <p:val>
                                                <p:strVal val="#ppt_y+.1"/>
                                              </p:val>
                                            </p:tav>
                                            <p:tav tm="100000">
                                              <p:val>
                                                <p:strVal val="#ppt_y"/>
                                              </p:val>
                                            </p:tav>
                                          </p:tavLst>
                                        </p:anim>
                                      </p:childTnLst>
                                    </p:cTn>
                                  </p:par>
                                  <p:par>
                                    <p:cTn id="58" presetID="8" presetClass="emph" presetSubtype="0" fill="hold" grpId="1" nodeType="withEffect">
                                      <p:stCondLst>
                                        <p:cond delay="1200"/>
                                      </p:stCondLst>
                                      <p:childTnLst>
                                        <p:animRot by="21600000">
                                          <p:cBhvr>
                                            <p:cTn id="59" dur="500" fill="hold"/>
                                            <p:tgtEl>
                                              <p:spTgt spid="26"/>
                                            </p:tgtEl>
                                            <p:attrNameLst>
                                              <p:attrName>r</p:attrName>
                                            </p:attrNameLst>
                                          </p:cBhvr>
                                        </p:animRot>
                                      </p:childTnLst>
                                    </p:cTn>
                                  </p:par>
                                  <p:par>
                                    <p:cTn id="60" presetID="42" presetClass="entr" presetSubtype="0" fill="hold" grpId="0" nodeType="withEffect">
                                      <p:stCondLst>
                                        <p:cond delay="140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anim calcmode="lin" valueType="num">
                                          <p:cBhvr>
                                            <p:cTn id="63" dur="500" fill="hold"/>
                                            <p:tgtEl>
                                              <p:spTgt spid="27"/>
                                            </p:tgtEl>
                                            <p:attrNameLst>
                                              <p:attrName>ppt_x</p:attrName>
                                            </p:attrNameLst>
                                          </p:cBhvr>
                                          <p:tavLst>
                                            <p:tav tm="0">
                                              <p:val>
                                                <p:strVal val="#ppt_x"/>
                                              </p:val>
                                            </p:tav>
                                            <p:tav tm="100000">
                                              <p:val>
                                                <p:strVal val="#ppt_x"/>
                                              </p:val>
                                            </p:tav>
                                          </p:tavLst>
                                        </p:anim>
                                        <p:anim calcmode="lin" valueType="num">
                                          <p:cBhvr>
                                            <p:cTn id="64" dur="500" fill="hold"/>
                                            <p:tgtEl>
                                              <p:spTgt spid="27"/>
                                            </p:tgtEl>
                                            <p:attrNameLst>
                                              <p:attrName>ppt_y</p:attrName>
                                            </p:attrNameLst>
                                          </p:cBhvr>
                                          <p:tavLst>
                                            <p:tav tm="0">
                                              <p:val>
                                                <p:strVal val="#ppt_y+.1"/>
                                              </p:val>
                                            </p:tav>
                                            <p:tav tm="100000">
                                              <p:val>
                                                <p:strVal val="#ppt_y"/>
                                              </p:val>
                                            </p:tav>
                                          </p:tavLst>
                                        </p:anim>
                                      </p:childTnLst>
                                    </p:cTn>
                                  </p:par>
                                  <p:par>
                                    <p:cTn id="65" presetID="8" presetClass="emph" presetSubtype="0" fill="hold" grpId="1" nodeType="withEffect">
                                      <p:stCondLst>
                                        <p:cond delay="1500"/>
                                      </p:stCondLst>
                                      <p:childTnLst>
                                        <p:animRot by="21600000">
                                          <p:cBhvr>
                                            <p:cTn id="66" dur="400" fill="hold"/>
                                            <p:tgtEl>
                                              <p:spTgt spid="27"/>
                                            </p:tgtEl>
                                            <p:attrNameLst>
                                              <p:attrName>r</p:attrName>
                                            </p:attrNameLst>
                                          </p:cBhvr>
                                        </p:animRot>
                                      </p:childTnLst>
                                    </p:cTn>
                                  </p:par>
                                  <p:par>
                                    <p:cTn id="67" presetID="42" presetClass="entr" presetSubtype="0" fill="hold" grpId="0" nodeType="withEffect">
                                      <p:stCondLst>
                                        <p:cond delay="160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anim calcmode="lin" valueType="num">
                                          <p:cBhvr>
                                            <p:cTn id="70" dur="500" fill="hold"/>
                                            <p:tgtEl>
                                              <p:spTgt spid="28"/>
                                            </p:tgtEl>
                                            <p:attrNameLst>
                                              <p:attrName>ppt_x</p:attrName>
                                            </p:attrNameLst>
                                          </p:cBhvr>
                                          <p:tavLst>
                                            <p:tav tm="0">
                                              <p:val>
                                                <p:strVal val="#ppt_x"/>
                                              </p:val>
                                            </p:tav>
                                            <p:tav tm="100000">
                                              <p:val>
                                                <p:strVal val="#ppt_x"/>
                                              </p:val>
                                            </p:tav>
                                          </p:tavLst>
                                        </p:anim>
                                        <p:anim calcmode="lin" valueType="num">
                                          <p:cBhvr>
                                            <p:cTn id="71" dur="500" fill="hold"/>
                                            <p:tgtEl>
                                              <p:spTgt spid="28"/>
                                            </p:tgtEl>
                                            <p:attrNameLst>
                                              <p:attrName>ppt_y</p:attrName>
                                            </p:attrNameLst>
                                          </p:cBhvr>
                                          <p:tavLst>
                                            <p:tav tm="0">
                                              <p:val>
                                                <p:strVal val="#ppt_y+.1"/>
                                              </p:val>
                                            </p:tav>
                                            <p:tav tm="100000">
                                              <p:val>
                                                <p:strVal val="#ppt_y"/>
                                              </p:val>
                                            </p:tav>
                                          </p:tavLst>
                                        </p:anim>
                                      </p:childTnLst>
                                    </p:cTn>
                                  </p:par>
                                  <p:par>
                                    <p:cTn id="72" presetID="8" presetClass="emph" presetSubtype="0" fill="hold" grpId="1" nodeType="withEffect">
                                      <p:stCondLst>
                                        <p:cond delay="1800"/>
                                      </p:stCondLst>
                                      <p:childTnLst>
                                        <p:animRot by="21600000">
                                          <p:cBhvr>
                                            <p:cTn id="73" dur="500" fill="hold"/>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7" grpId="0" animBg="1"/>
          <p:bldP spid="9" grpId="0"/>
          <p:bldP spid="10" grpId="0"/>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6" fill="hold" grpId="0" nodeType="after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3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8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42" presetClass="entr" presetSubtype="0" fill="hold" grpId="0" nodeType="withEffect">
                                      <p:stCondLst>
                                        <p:cond delay="4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par>
                                    <p:cTn id="30" presetID="8" presetClass="emph" presetSubtype="0" fill="hold" grpId="1" nodeType="withEffect">
                                      <p:stCondLst>
                                        <p:cond delay="500"/>
                                      </p:stCondLst>
                                      <p:childTnLst>
                                        <p:animRot by="21600000">
                                          <p:cBhvr>
                                            <p:cTn id="31" dur="500" fill="hold"/>
                                            <p:tgtEl>
                                              <p:spTgt spid="23"/>
                                            </p:tgtEl>
                                            <p:attrNameLst>
                                              <p:attrName>r</p:attrName>
                                            </p:attrNameLst>
                                          </p:cBhvr>
                                        </p:animRot>
                                      </p:childTnLst>
                                    </p:cTn>
                                  </p:par>
                                  <p:par>
                                    <p:cTn id="32" presetID="47" presetClass="entr" presetSubtype="0" fill="hold" grpId="0" nodeType="withEffect">
                                      <p:stCondLst>
                                        <p:cond delay="20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par>
                                    <p:cTn id="37" presetID="8" presetClass="emph" presetSubtype="0" fill="hold" grpId="1" nodeType="withEffect">
                                      <p:stCondLst>
                                        <p:cond delay="300"/>
                                      </p:stCondLst>
                                      <p:childTnLst>
                                        <p:animRot by="21600000">
                                          <p:cBhvr>
                                            <p:cTn id="38" dur="500" fill="hold"/>
                                            <p:tgtEl>
                                              <p:spTgt spid="22"/>
                                            </p:tgtEl>
                                            <p:attrNameLst>
                                              <p:attrName>r</p:attrName>
                                            </p:attrNameLst>
                                          </p:cBhvr>
                                        </p:animRot>
                                      </p:childTnLst>
                                    </p:cTn>
                                  </p:par>
                                  <p:par>
                                    <p:cTn id="39" presetID="42" presetClass="entr" presetSubtype="0" fill="hold" grpId="0" nodeType="withEffect">
                                      <p:stCondLst>
                                        <p:cond delay="50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anim calcmode="lin" valueType="num">
                                          <p:cBhvr>
                                            <p:cTn id="42" dur="500" fill="hold"/>
                                            <p:tgtEl>
                                              <p:spTgt spid="25"/>
                                            </p:tgtEl>
                                            <p:attrNameLst>
                                              <p:attrName>ppt_x</p:attrName>
                                            </p:attrNameLst>
                                          </p:cBhvr>
                                          <p:tavLst>
                                            <p:tav tm="0">
                                              <p:val>
                                                <p:strVal val="#ppt_x"/>
                                              </p:val>
                                            </p:tav>
                                            <p:tav tm="100000">
                                              <p:val>
                                                <p:strVal val="#ppt_x"/>
                                              </p:val>
                                            </p:tav>
                                          </p:tavLst>
                                        </p:anim>
                                        <p:anim calcmode="lin" valueType="num">
                                          <p:cBhvr>
                                            <p:cTn id="43" dur="500" fill="hold"/>
                                            <p:tgtEl>
                                              <p:spTgt spid="25"/>
                                            </p:tgtEl>
                                            <p:attrNameLst>
                                              <p:attrName>ppt_y</p:attrName>
                                            </p:attrNameLst>
                                          </p:cBhvr>
                                          <p:tavLst>
                                            <p:tav tm="0">
                                              <p:val>
                                                <p:strVal val="#ppt_y+.1"/>
                                              </p:val>
                                            </p:tav>
                                            <p:tav tm="100000">
                                              <p:val>
                                                <p:strVal val="#ppt_y"/>
                                              </p:val>
                                            </p:tav>
                                          </p:tavLst>
                                        </p:anim>
                                      </p:childTnLst>
                                    </p:cTn>
                                  </p:par>
                                  <p:par>
                                    <p:cTn id="44" presetID="8" presetClass="emph" presetSubtype="0" fill="hold" grpId="1" nodeType="withEffect">
                                      <p:stCondLst>
                                        <p:cond delay="700"/>
                                      </p:stCondLst>
                                      <p:childTnLst>
                                        <p:animRot by="21600000">
                                          <p:cBhvr>
                                            <p:cTn id="45" dur="500" fill="hold"/>
                                            <p:tgtEl>
                                              <p:spTgt spid="25"/>
                                            </p:tgtEl>
                                            <p:attrNameLst>
                                              <p:attrName>r</p:attrName>
                                            </p:attrNameLst>
                                          </p:cBhvr>
                                        </p:animRot>
                                      </p:childTnLst>
                                    </p:cTn>
                                  </p:par>
                                  <p:par>
                                    <p:cTn id="46" presetID="47" presetClass="entr" presetSubtype="0" fill="hold" grpId="0" nodeType="withEffect">
                                      <p:stCondLst>
                                        <p:cond delay="70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anim calcmode="lin" valueType="num">
                                          <p:cBhvr>
                                            <p:cTn id="49" dur="500" fill="hold"/>
                                            <p:tgtEl>
                                              <p:spTgt spid="24"/>
                                            </p:tgtEl>
                                            <p:attrNameLst>
                                              <p:attrName>ppt_x</p:attrName>
                                            </p:attrNameLst>
                                          </p:cBhvr>
                                          <p:tavLst>
                                            <p:tav tm="0">
                                              <p:val>
                                                <p:strVal val="#ppt_x"/>
                                              </p:val>
                                            </p:tav>
                                            <p:tav tm="100000">
                                              <p:val>
                                                <p:strVal val="#ppt_x"/>
                                              </p:val>
                                            </p:tav>
                                          </p:tavLst>
                                        </p:anim>
                                        <p:anim calcmode="lin" valueType="num">
                                          <p:cBhvr>
                                            <p:cTn id="50" dur="500" fill="hold"/>
                                            <p:tgtEl>
                                              <p:spTgt spid="24"/>
                                            </p:tgtEl>
                                            <p:attrNameLst>
                                              <p:attrName>ppt_y</p:attrName>
                                            </p:attrNameLst>
                                          </p:cBhvr>
                                          <p:tavLst>
                                            <p:tav tm="0">
                                              <p:val>
                                                <p:strVal val="#ppt_y-.1"/>
                                              </p:val>
                                            </p:tav>
                                            <p:tav tm="100000">
                                              <p:val>
                                                <p:strVal val="#ppt_y"/>
                                              </p:val>
                                            </p:tav>
                                          </p:tavLst>
                                        </p:anim>
                                      </p:childTnLst>
                                    </p:cTn>
                                  </p:par>
                                  <p:par>
                                    <p:cTn id="51" presetID="8" presetClass="emph" presetSubtype="0" fill="hold" grpId="1" nodeType="withEffect">
                                      <p:stCondLst>
                                        <p:cond delay="800"/>
                                      </p:stCondLst>
                                      <p:childTnLst>
                                        <p:animRot by="21600000">
                                          <p:cBhvr>
                                            <p:cTn id="52" dur="500" fill="hold"/>
                                            <p:tgtEl>
                                              <p:spTgt spid="24"/>
                                            </p:tgtEl>
                                            <p:attrNameLst>
                                              <p:attrName>r</p:attrName>
                                            </p:attrNameLst>
                                          </p:cBhvr>
                                        </p:animRot>
                                      </p:childTnLst>
                                    </p:cTn>
                                  </p:par>
                                  <p:par>
                                    <p:cTn id="53" presetID="42" presetClass="entr" presetSubtype="0" fill="hold" grpId="0" nodeType="withEffect">
                                      <p:stCondLst>
                                        <p:cond delay="110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anim calcmode="lin" valueType="num">
                                          <p:cBhvr>
                                            <p:cTn id="56" dur="500" fill="hold"/>
                                            <p:tgtEl>
                                              <p:spTgt spid="26"/>
                                            </p:tgtEl>
                                            <p:attrNameLst>
                                              <p:attrName>ppt_x</p:attrName>
                                            </p:attrNameLst>
                                          </p:cBhvr>
                                          <p:tavLst>
                                            <p:tav tm="0">
                                              <p:val>
                                                <p:strVal val="#ppt_x"/>
                                              </p:val>
                                            </p:tav>
                                            <p:tav tm="100000">
                                              <p:val>
                                                <p:strVal val="#ppt_x"/>
                                              </p:val>
                                            </p:tav>
                                          </p:tavLst>
                                        </p:anim>
                                        <p:anim calcmode="lin" valueType="num">
                                          <p:cBhvr>
                                            <p:cTn id="57" dur="500" fill="hold"/>
                                            <p:tgtEl>
                                              <p:spTgt spid="26"/>
                                            </p:tgtEl>
                                            <p:attrNameLst>
                                              <p:attrName>ppt_y</p:attrName>
                                            </p:attrNameLst>
                                          </p:cBhvr>
                                          <p:tavLst>
                                            <p:tav tm="0">
                                              <p:val>
                                                <p:strVal val="#ppt_y+.1"/>
                                              </p:val>
                                            </p:tav>
                                            <p:tav tm="100000">
                                              <p:val>
                                                <p:strVal val="#ppt_y"/>
                                              </p:val>
                                            </p:tav>
                                          </p:tavLst>
                                        </p:anim>
                                      </p:childTnLst>
                                    </p:cTn>
                                  </p:par>
                                  <p:par>
                                    <p:cTn id="58" presetID="8" presetClass="emph" presetSubtype="0" fill="hold" grpId="1" nodeType="withEffect">
                                      <p:stCondLst>
                                        <p:cond delay="1200"/>
                                      </p:stCondLst>
                                      <p:childTnLst>
                                        <p:animRot by="21600000">
                                          <p:cBhvr>
                                            <p:cTn id="59" dur="500" fill="hold"/>
                                            <p:tgtEl>
                                              <p:spTgt spid="26"/>
                                            </p:tgtEl>
                                            <p:attrNameLst>
                                              <p:attrName>r</p:attrName>
                                            </p:attrNameLst>
                                          </p:cBhvr>
                                        </p:animRot>
                                      </p:childTnLst>
                                    </p:cTn>
                                  </p:par>
                                  <p:par>
                                    <p:cTn id="60" presetID="42" presetClass="entr" presetSubtype="0" fill="hold" grpId="0" nodeType="withEffect">
                                      <p:stCondLst>
                                        <p:cond delay="140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anim calcmode="lin" valueType="num">
                                          <p:cBhvr>
                                            <p:cTn id="63" dur="500" fill="hold"/>
                                            <p:tgtEl>
                                              <p:spTgt spid="27"/>
                                            </p:tgtEl>
                                            <p:attrNameLst>
                                              <p:attrName>ppt_x</p:attrName>
                                            </p:attrNameLst>
                                          </p:cBhvr>
                                          <p:tavLst>
                                            <p:tav tm="0">
                                              <p:val>
                                                <p:strVal val="#ppt_x"/>
                                              </p:val>
                                            </p:tav>
                                            <p:tav tm="100000">
                                              <p:val>
                                                <p:strVal val="#ppt_x"/>
                                              </p:val>
                                            </p:tav>
                                          </p:tavLst>
                                        </p:anim>
                                        <p:anim calcmode="lin" valueType="num">
                                          <p:cBhvr>
                                            <p:cTn id="64" dur="500" fill="hold"/>
                                            <p:tgtEl>
                                              <p:spTgt spid="27"/>
                                            </p:tgtEl>
                                            <p:attrNameLst>
                                              <p:attrName>ppt_y</p:attrName>
                                            </p:attrNameLst>
                                          </p:cBhvr>
                                          <p:tavLst>
                                            <p:tav tm="0">
                                              <p:val>
                                                <p:strVal val="#ppt_y+.1"/>
                                              </p:val>
                                            </p:tav>
                                            <p:tav tm="100000">
                                              <p:val>
                                                <p:strVal val="#ppt_y"/>
                                              </p:val>
                                            </p:tav>
                                          </p:tavLst>
                                        </p:anim>
                                      </p:childTnLst>
                                    </p:cTn>
                                  </p:par>
                                  <p:par>
                                    <p:cTn id="65" presetID="8" presetClass="emph" presetSubtype="0" fill="hold" grpId="1" nodeType="withEffect">
                                      <p:stCondLst>
                                        <p:cond delay="1500"/>
                                      </p:stCondLst>
                                      <p:childTnLst>
                                        <p:animRot by="21600000">
                                          <p:cBhvr>
                                            <p:cTn id="66" dur="400" fill="hold"/>
                                            <p:tgtEl>
                                              <p:spTgt spid="27"/>
                                            </p:tgtEl>
                                            <p:attrNameLst>
                                              <p:attrName>r</p:attrName>
                                            </p:attrNameLst>
                                          </p:cBhvr>
                                        </p:animRot>
                                      </p:childTnLst>
                                    </p:cTn>
                                  </p:par>
                                  <p:par>
                                    <p:cTn id="67" presetID="42" presetClass="entr" presetSubtype="0" fill="hold" grpId="0" nodeType="withEffect">
                                      <p:stCondLst>
                                        <p:cond delay="160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anim calcmode="lin" valueType="num">
                                          <p:cBhvr>
                                            <p:cTn id="70" dur="500" fill="hold"/>
                                            <p:tgtEl>
                                              <p:spTgt spid="28"/>
                                            </p:tgtEl>
                                            <p:attrNameLst>
                                              <p:attrName>ppt_x</p:attrName>
                                            </p:attrNameLst>
                                          </p:cBhvr>
                                          <p:tavLst>
                                            <p:tav tm="0">
                                              <p:val>
                                                <p:strVal val="#ppt_x"/>
                                              </p:val>
                                            </p:tav>
                                            <p:tav tm="100000">
                                              <p:val>
                                                <p:strVal val="#ppt_x"/>
                                              </p:val>
                                            </p:tav>
                                          </p:tavLst>
                                        </p:anim>
                                        <p:anim calcmode="lin" valueType="num">
                                          <p:cBhvr>
                                            <p:cTn id="71" dur="500" fill="hold"/>
                                            <p:tgtEl>
                                              <p:spTgt spid="28"/>
                                            </p:tgtEl>
                                            <p:attrNameLst>
                                              <p:attrName>ppt_y</p:attrName>
                                            </p:attrNameLst>
                                          </p:cBhvr>
                                          <p:tavLst>
                                            <p:tav tm="0">
                                              <p:val>
                                                <p:strVal val="#ppt_y+.1"/>
                                              </p:val>
                                            </p:tav>
                                            <p:tav tm="100000">
                                              <p:val>
                                                <p:strVal val="#ppt_y"/>
                                              </p:val>
                                            </p:tav>
                                          </p:tavLst>
                                        </p:anim>
                                      </p:childTnLst>
                                    </p:cTn>
                                  </p:par>
                                  <p:par>
                                    <p:cTn id="72" presetID="8" presetClass="emph" presetSubtype="0" fill="hold" grpId="1" nodeType="withEffect">
                                      <p:stCondLst>
                                        <p:cond delay="1800"/>
                                      </p:stCondLst>
                                      <p:childTnLst>
                                        <p:animRot by="21600000">
                                          <p:cBhvr>
                                            <p:cTn id="73" dur="500" fill="hold"/>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7" grpId="0" animBg="1"/>
          <p:bldP spid="9" grpId="0"/>
          <p:bldP spid="10" grpId="0"/>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7F7F7"/>
            </a:gs>
            <a:gs pos="68000">
              <a:schemeClr val="bg1">
                <a:lumMod val="95000"/>
              </a:schemeClr>
            </a:gs>
          </a:gsLst>
          <a:lin ang="2700000" scaled="1"/>
        </a:gradFill>
        <a:effectLst/>
      </p:bgPr>
    </p:bg>
    <p:spTree>
      <p:nvGrpSpPr>
        <p:cNvPr id="1" name=""/>
        <p:cNvGrpSpPr/>
        <p:nvPr/>
      </p:nvGrpSpPr>
      <p:grpSpPr>
        <a:xfrm>
          <a:off x="0" y="0"/>
          <a:ext cx="0" cy="0"/>
          <a:chOff x="0" y="0"/>
          <a:chExt cx="0" cy="0"/>
        </a:xfrm>
      </p:grpSpPr>
      <p:sp>
        <p:nvSpPr>
          <p:cNvPr id="43" name="TextBox 6"/>
          <p:cNvSpPr txBox="1">
            <a:spLocks noChangeArrowheads="1"/>
          </p:cNvSpPr>
          <p:nvPr/>
        </p:nvSpPr>
        <p:spPr bwMode="auto">
          <a:xfrm>
            <a:off x="5929849" y="1666385"/>
            <a:ext cx="878177" cy="992579"/>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6000" dirty="0">
                <a:solidFill>
                  <a:schemeClr val="tx1">
                    <a:lumMod val="65000"/>
                    <a:lumOff val="35000"/>
                  </a:schemeClr>
                </a:solidFill>
                <a:latin typeface="IrisUPC" panose="020B0604020202020204" pitchFamily="34" charset="-34"/>
                <a:ea typeface="微软雅黑" pitchFamily="34" charset="-122"/>
                <a:cs typeface="IrisUPC" panose="020B0604020202020204" pitchFamily="34" charset="-34"/>
              </a:rPr>
              <a:t>01</a:t>
            </a:r>
            <a:endParaRPr lang="zh-CN" altLang="en-US" sz="5400" dirty="0">
              <a:solidFill>
                <a:schemeClr val="tx1">
                  <a:lumMod val="65000"/>
                  <a:lumOff val="35000"/>
                </a:schemeClr>
              </a:solidFill>
              <a:latin typeface="IrisUPC" panose="020B0604020202020204" pitchFamily="34" charset="-34"/>
              <a:ea typeface="宋体" pitchFamily="2" charset="-122"/>
              <a:cs typeface="IrisUPC" panose="020B0604020202020204" pitchFamily="34" charset="-34"/>
            </a:endParaRPr>
          </a:p>
        </p:txBody>
      </p:sp>
      <p:sp>
        <p:nvSpPr>
          <p:cNvPr id="6" name="平行四边形 5"/>
          <p:cNvSpPr/>
          <p:nvPr/>
        </p:nvSpPr>
        <p:spPr>
          <a:xfrm flipH="1">
            <a:off x="-2" y="0"/>
            <a:ext cx="4419601" cy="5143500"/>
          </a:xfrm>
          <a:prstGeom prst="parallelogram">
            <a:avLst>
              <a:gd name="adj" fmla="val 97845"/>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3"/>
          </a:p>
        </p:txBody>
      </p:sp>
      <p:sp>
        <p:nvSpPr>
          <p:cNvPr id="9" name="任意多边形 8"/>
          <p:cNvSpPr/>
          <p:nvPr/>
        </p:nvSpPr>
        <p:spPr>
          <a:xfrm rot="10800000">
            <a:off x="5011294" y="1543927"/>
            <a:ext cx="2709542" cy="2230075"/>
          </a:xfrm>
          <a:custGeom>
            <a:avLst/>
            <a:gdLst>
              <a:gd name="connsiteX0" fmla="*/ 1096594 w 2178176"/>
              <a:gd name="connsiteY0" fmla="*/ 159614 h 1792737"/>
              <a:gd name="connsiteX1" fmla="*/ 144094 w 2178176"/>
              <a:gd name="connsiteY1" fmla="*/ 1718709 h 1792737"/>
              <a:gd name="connsiteX2" fmla="*/ 2049094 w 2178176"/>
              <a:gd name="connsiteY2" fmla="*/ 1718709 h 1792737"/>
              <a:gd name="connsiteX3" fmla="*/ 1089088 w 2178176"/>
              <a:gd name="connsiteY3" fmla="*/ 0 h 1792737"/>
              <a:gd name="connsiteX4" fmla="*/ 2178176 w 2178176"/>
              <a:gd name="connsiteY4" fmla="*/ 1792737 h 1792737"/>
              <a:gd name="connsiteX5" fmla="*/ 0 w 2178176"/>
              <a:gd name="connsiteY5" fmla="*/ 1792737 h 179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176" h="1792737">
                <a:moveTo>
                  <a:pt x="1096594" y="159614"/>
                </a:moveTo>
                <a:lnTo>
                  <a:pt x="144094" y="1718709"/>
                </a:lnTo>
                <a:lnTo>
                  <a:pt x="2049094" y="1718709"/>
                </a:lnTo>
                <a:close/>
                <a:moveTo>
                  <a:pt x="1089088" y="0"/>
                </a:moveTo>
                <a:lnTo>
                  <a:pt x="2178176" y="1792737"/>
                </a:lnTo>
                <a:lnTo>
                  <a:pt x="0" y="1792737"/>
                </a:lnTo>
                <a:close/>
              </a:path>
            </a:pathLst>
          </a:cu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3"/>
          </a:p>
        </p:txBody>
      </p:sp>
      <p:sp>
        <p:nvSpPr>
          <p:cNvPr id="44" name="TextBox 6"/>
          <p:cNvSpPr txBox="1">
            <a:spLocks noChangeArrowheads="1"/>
          </p:cNvSpPr>
          <p:nvPr/>
        </p:nvSpPr>
        <p:spPr bwMode="auto">
          <a:xfrm>
            <a:off x="4006336" y="2442204"/>
            <a:ext cx="4719457" cy="931024"/>
          </a:xfrm>
          <a:prstGeom prst="rect">
            <a:avLst/>
          </a:prstGeom>
          <a:solidFill>
            <a:schemeClr val="bg1">
              <a:lumMod val="95000"/>
            </a:schemeClr>
          </a:solid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zh-CN" altLang="en-US" sz="2400" dirty="0">
                <a:solidFill>
                  <a:schemeClr val="tx1">
                    <a:lumMod val="95000"/>
                    <a:lumOff val="5000"/>
                  </a:schemeClr>
                </a:solidFill>
                <a:latin typeface="站酷高端黑" panose="02010600030101010101" pitchFamily="2" charset="-122"/>
                <a:ea typeface="站酷高端黑" panose="02010600030101010101" pitchFamily="2" charset="-122"/>
              </a:rPr>
              <a:t>科学规划，整体</a:t>
            </a:r>
            <a:r>
              <a:rPr lang="zh-CN" altLang="en-US" sz="2400" dirty="0" smtClean="0">
                <a:solidFill>
                  <a:schemeClr val="tx1">
                    <a:lumMod val="95000"/>
                    <a:lumOff val="5000"/>
                  </a:schemeClr>
                </a:solidFill>
                <a:latin typeface="站酷高端黑" panose="02010600030101010101" pitchFamily="2" charset="-122"/>
                <a:ea typeface="站酷高端黑" panose="02010600030101010101" pitchFamily="2" charset="-122"/>
              </a:rPr>
              <a:t>布局</a:t>
            </a:r>
            <a:endParaRPr lang="en-US" altLang="zh-CN" sz="2400" dirty="0" smtClean="0">
              <a:solidFill>
                <a:schemeClr val="tx1">
                  <a:lumMod val="95000"/>
                  <a:lumOff val="5000"/>
                </a:schemeClr>
              </a:solidFill>
              <a:latin typeface="站酷高端黑" panose="02010600030101010101" pitchFamily="2" charset="-122"/>
              <a:ea typeface="站酷高端黑" panose="02010600030101010101" pitchFamily="2" charset="-122"/>
            </a:endParaRPr>
          </a:p>
          <a:p>
            <a:pPr algn="ctr" fontAlgn="base">
              <a:spcBef>
                <a:spcPct val="0"/>
              </a:spcBef>
              <a:spcAft>
                <a:spcPct val="0"/>
              </a:spcAft>
            </a:pPr>
            <a:r>
              <a:rPr lang="zh-CN" altLang="en-US" sz="3200" b="1" dirty="0">
                <a:solidFill>
                  <a:schemeClr val="tx1">
                    <a:lumMod val="95000"/>
                    <a:lumOff val="5000"/>
                  </a:schemeClr>
                </a:solidFill>
                <a:latin typeface="站酷高端黑" panose="02010600030101010101" pitchFamily="2" charset="-122"/>
                <a:ea typeface="站酷高端黑" panose="02010600030101010101" pitchFamily="2" charset="-122"/>
              </a:rPr>
              <a:t>有效实施劳动教育</a:t>
            </a:r>
          </a:p>
        </p:txBody>
      </p:sp>
      <p:sp>
        <p:nvSpPr>
          <p:cNvPr id="2" name="直角三角形 1"/>
          <p:cNvSpPr/>
          <p:nvPr/>
        </p:nvSpPr>
        <p:spPr>
          <a:xfrm>
            <a:off x="-1008" y="0"/>
            <a:ext cx="4358642" cy="5143500"/>
          </a:xfrm>
          <a:prstGeom prst="rtTriangle">
            <a:avLst/>
          </a:prstGeom>
          <a:blipFill dpi="0" rotWithShape="0">
            <a:blip r:embed="rId2"/>
            <a:srcRect/>
            <a:tile tx="-2578100" ty="-31750" sx="15000" sy="1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50000"/>
                  <a:lumOff val="50000"/>
                </a:schemeClr>
              </a:solidFill>
            </a:endParaRPr>
          </a:p>
        </p:txBody>
      </p:sp>
    </p:spTree>
    <p:extLst>
      <p:ext uri="{BB962C8B-B14F-4D97-AF65-F5344CB8AC3E}">
        <p14:creationId xmlns:p14="http://schemas.microsoft.com/office/powerpoint/2010/main" val="16181675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2" presetClass="entr" presetSubtype="1" fill="hold" grpId="0" nodeType="afterEffect" p14:presetBounceEnd="50000">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14:bounceEnd="50000">
                                          <p:cBhvr additive="base">
                                            <p:cTn id="16"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9"/>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childTnLst>
                              </p:cTn>
                            </p:par>
                            <p:par>
                              <p:cTn id="22" fill="hold">
                                <p:stCondLst>
                                  <p:cond delay="2000"/>
                                </p:stCondLst>
                                <p:childTnLst>
                                  <p:par>
                                    <p:cTn id="23" presetID="12" presetClass="entr" presetSubtype="8" fill="hold" grpId="1" nodeType="after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p:tgtEl>
                                              <p:spTgt spid="44"/>
                                            </p:tgtEl>
                                            <p:attrNameLst>
                                              <p:attrName>ppt_x</p:attrName>
                                            </p:attrNameLst>
                                          </p:cBhvr>
                                          <p:tavLst>
                                            <p:tav tm="0">
                                              <p:val>
                                                <p:strVal val="#ppt_x-#ppt_w*1.125000"/>
                                              </p:val>
                                            </p:tav>
                                            <p:tav tm="100000">
                                              <p:val>
                                                <p:strVal val="#ppt_x"/>
                                              </p:val>
                                            </p:tav>
                                          </p:tavLst>
                                        </p:anim>
                                        <p:animEffect transition="in" filter="wipe(right)">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6" grpId="0" animBg="1"/>
          <p:bldP spid="9" grpId="0" animBg="1"/>
          <p:bldP spid="44" grpId="1" animBg="1"/>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2" presetClass="entr" presetSubtype="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childTnLst>
                              </p:cTn>
                            </p:par>
                            <p:par>
                              <p:cTn id="22" fill="hold">
                                <p:stCondLst>
                                  <p:cond delay="2000"/>
                                </p:stCondLst>
                                <p:childTnLst>
                                  <p:par>
                                    <p:cTn id="23" presetID="12" presetClass="entr" presetSubtype="8" fill="hold" grpId="1" nodeType="after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p:tgtEl>
                                              <p:spTgt spid="44"/>
                                            </p:tgtEl>
                                            <p:attrNameLst>
                                              <p:attrName>ppt_x</p:attrName>
                                            </p:attrNameLst>
                                          </p:cBhvr>
                                          <p:tavLst>
                                            <p:tav tm="0">
                                              <p:val>
                                                <p:strVal val="#ppt_x-#ppt_w*1.125000"/>
                                              </p:val>
                                            </p:tav>
                                            <p:tav tm="100000">
                                              <p:val>
                                                <p:strVal val="#ppt_x"/>
                                              </p:val>
                                            </p:tav>
                                          </p:tavLst>
                                        </p:anim>
                                        <p:animEffect transition="in" filter="wipe(right)">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6" grpId="0" animBg="1"/>
          <p:bldP spid="9" grpId="0" animBg="1"/>
          <p:bldP spid="44" grpId="1" animBg="1"/>
          <p:bldP spid="2"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7F7F7"/>
            </a:gs>
            <a:gs pos="68000">
              <a:schemeClr val="bg1">
                <a:lumMod val="95000"/>
              </a:schemeClr>
            </a:gs>
          </a:gsLst>
          <a:lin ang="2700000" scaled="1"/>
          <a:tileRect/>
        </a:gradFill>
        <a:effectLst/>
      </p:bgPr>
    </p:bg>
    <p:spTree>
      <p:nvGrpSpPr>
        <p:cNvPr id="1" name=""/>
        <p:cNvGrpSpPr/>
        <p:nvPr/>
      </p:nvGrpSpPr>
      <p:grpSpPr>
        <a:xfrm>
          <a:off x="0" y="0"/>
          <a:ext cx="0" cy="0"/>
          <a:chOff x="0" y="0"/>
          <a:chExt cx="0" cy="0"/>
        </a:xfrm>
      </p:grpSpPr>
      <p:sp>
        <p:nvSpPr>
          <p:cNvPr id="21" name="矩形 20"/>
          <p:cNvSpPr/>
          <p:nvPr/>
        </p:nvSpPr>
        <p:spPr>
          <a:xfrm>
            <a:off x="-1" y="2803137"/>
            <a:ext cx="9144001" cy="17799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p:cNvCxnSpPr/>
          <p:nvPr/>
        </p:nvCxnSpPr>
        <p:spPr>
          <a:xfrm>
            <a:off x="1635071" y="2793941"/>
            <a:ext cx="0" cy="2349559"/>
          </a:xfrm>
          <a:prstGeom prst="line">
            <a:avLst/>
          </a:prstGeom>
          <a:ln w="19050">
            <a:solidFill>
              <a:srgbClr val="2E75B6"/>
            </a:solidFill>
            <a:prstDash val="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7539926" y="2803137"/>
            <a:ext cx="0" cy="2340363"/>
          </a:xfrm>
          <a:prstGeom prst="line">
            <a:avLst/>
          </a:prstGeom>
          <a:ln w="19050">
            <a:solidFill>
              <a:srgbClr val="2E75B6"/>
            </a:solidFill>
            <a:prstDash val="dash"/>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1290207" y="193627"/>
            <a:ext cx="5032147" cy="369332"/>
          </a:xfrm>
          <a:prstGeom prst="rect">
            <a:avLst/>
          </a:prstGeom>
          <a:noFill/>
        </p:spPr>
        <p:txBody>
          <a:bodyPr wrap="none" rtlCol="0">
            <a:spAutoFit/>
          </a:bodyPr>
          <a:lstStyle/>
          <a:p>
            <a:r>
              <a:rPr lang="zh-CN" altLang="en-US" sz="1800" spc="300" dirty="0">
                <a:latin typeface="微软雅黑" panose="020B0503020204020204" pitchFamily="34" charset="-122"/>
                <a:ea typeface="微软雅黑" panose="020B0503020204020204" pitchFamily="34" charset="-122"/>
              </a:rPr>
              <a:t>科学规划，整体布局，有效实施劳动教育</a:t>
            </a:r>
          </a:p>
        </p:txBody>
      </p:sp>
      <p:sp>
        <p:nvSpPr>
          <p:cNvPr id="13"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a:solidFill>
                  <a:schemeClr val="tx1">
                    <a:lumMod val="65000"/>
                    <a:lumOff val="35000"/>
                  </a:schemeClr>
                </a:solidFill>
                <a:latin typeface="IrisUPC" panose="020B0604020202020204" pitchFamily="34" charset="-34"/>
                <a:ea typeface="微软雅黑" pitchFamily="34" charset="-122"/>
                <a:cs typeface="IrisUPC" panose="020B0604020202020204" pitchFamily="34" charset="-34"/>
              </a:rPr>
              <a:t>01</a:t>
            </a:r>
            <a:endParaRPr lang="zh-CN" altLang="en-US" sz="2400" b="1" dirty="0">
              <a:solidFill>
                <a:schemeClr val="tx1">
                  <a:lumMod val="65000"/>
                  <a:lumOff val="35000"/>
                </a:schemeClr>
              </a:solidFill>
              <a:latin typeface="IrisUPC" panose="020B0604020202020204" pitchFamily="34" charset="-34"/>
              <a:ea typeface="宋体" pitchFamily="2" charset="-122"/>
              <a:cs typeface="IrisUPC" panose="020B0604020202020204" pitchFamily="34" charset="-34"/>
            </a:endParaRPr>
          </a:p>
        </p:txBody>
      </p:sp>
      <p:grpSp>
        <p:nvGrpSpPr>
          <p:cNvPr id="14" name="组合 13"/>
          <p:cNvGrpSpPr/>
          <p:nvPr/>
        </p:nvGrpSpPr>
        <p:grpSpPr>
          <a:xfrm>
            <a:off x="5109851" y="597084"/>
            <a:ext cx="3708685" cy="584775"/>
            <a:chOff x="1233513" y="3849681"/>
            <a:chExt cx="1845499" cy="655870"/>
          </a:xfrm>
          <a:effectLst/>
        </p:grpSpPr>
        <p:sp>
          <p:nvSpPr>
            <p:cNvPr id="15" name="圆角矩形 14"/>
            <p:cNvSpPr/>
            <p:nvPr/>
          </p:nvSpPr>
          <p:spPr>
            <a:xfrm>
              <a:off x="1233513" y="3871875"/>
              <a:ext cx="1845499" cy="372030"/>
            </a:xfrm>
            <a:prstGeom prst="roundRect">
              <a:avLst>
                <a:gd name="adj" fmla="val 165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矩形 15"/>
            <p:cNvSpPr/>
            <p:nvPr/>
          </p:nvSpPr>
          <p:spPr>
            <a:xfrm>
              <a:off x="1334876" y="3849681"/>
              <a:ext cx="1706593" cy="655870"/>
            </a:xfrm>
            <a:prstGeom prst="rect">
              <a:avLst/>
            </a:prstGeom>
          </p:spPr>
          <p:txBody>
            <a:bodyPr wrap="square">
              <a:spAutoFit/>
            </a:bodyPr>
            <a:lstStyle/>
            <a:p>
              <a:pPr>
                <a:spcBef>
                  <a:spcPct val="50000"/>
                </a:spcBef>
              </a:pPr>
              <a:r>
                <a:rPr lang="zh-CN" altLang="en-US" sz="1600" dirty="0">
                  <a:solidFill>
                    <a:schemeClr val="bg1"/>
                  </a:solidFill>
                  <a:latin typeface="微软雅黑" pitchFamily="34" charset="-122"/>
                  <a:ea typeface="微软雅黑" pitchFamily="34" charset="-122"/>
                </a:rPr>
                <a:t>一是制定方案，加强劳动教育管理。</a:t>
              </a:r>
              <a:endParaRPr lang="en-US" altLang="zh-CN" sz="1600" dirty="0">
                <a:solidFill>
                  <a:schemeClr val="bg1"/>
                </a:solidFill>
                <a:latin typeface="微软雅黑" pitchFamily="34" charset="-122"/>
                <a:ea typeface="微软雅黑" pitchFamily="34" charset="-122"/>
              </a:endParaRPr>
            </a:p>
          </p:txBody>
        </p:sp>
      </p:grpSp>
      <p:sp>
        <p:nvSpPr>
          <p:cNvPr id="3" name="矩形 2"/>
          <p:cNvSpPr/>
          <p:nvPr/>
        </p:nvSpPr>
        <p:spPr>
          <a:xfrm>
            <a:off x="-1" y="2611464"/>
            <a:ext cx="9167248" cy="5326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2151966" y="2896295"/>
            <a:ext cx="4863314" cy="655455"/>
            <a:chOff x="2362874" y="3163986"/>
            <a:chExt cx="4863314" cy="655455"/>
          </a:xfrm>
        </p:grpSpPr>
        <p:sp>
          <p:nvSpPr>
            <p:cNvPr id="31" name="左右箭头 30"/>
            <p:cNvSpPr/>
            <p:nvPr/>
          </p:nvSpPr>
          <p:spPr>
            <a:xfrm>
              <a:off x="2362874" y="3163986"/>
              <a:ext cx="4863314" cy="655455"/>
            </a:xfrm>
            <a:prstGeom prst="leftRightArrow">
              <a:avLst>
                <a:gd name="adj1" fmla="val 79630"/>
                <a:gd name="adj2" fmla="val 3271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2889545" y="3324634"/>
              <a:ext cx="3808290" cy="33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dirty="0">
                  <a:solidFill>
                    <a:schemeClr val="bg2">
                      <a:lumMod val="50000"/>
                    </a:schemeClr>
                  </a:solidFill>
                  <a:latin typeface="微软雅黑" panose="020B0503020204020204" pitchFamily="34" charset="-122"/>
                  <a:ea typeface="微软雅黑" panose="020B0503020204020204" pitchFamily="34" charset="-122"/>
                </a:rPr>
                <a:t>关于加强中小学劳动教育的意见</a:t>
              </a:r>
            </a:p>
          </p:txBody>
        </p:sp>
      </p:grpSp>
      <p:grpSp>
        <p:nvGrpSpPr>
          <p:cNvPr id="43" name="组合 42"/>
          <p:cNvGrpSpPr/>
          <p:nvPr/>
        </p:nvGrpSpPr>
        <p:grpSpPr>
          <a:xfrm rot="16200000">
            <a:off x="-9590362" y="3693117"/>
            <a:ext cx="17166289" cy="788061"/>
            <a:chOff x="-9590362" y="3693117"/>
            <a:chExt cx="17166289" cy="788061"/>
          </a:xfrm>
        </p:grpSpPr>
        <p:grpSp>
          <p:nvGrpSpPr>
            <p:cNvPr id="40" name="组合 39"/>
            <p:cNvGrpSpPr/>
            <p:nvPr/>
          </p:nvGrpSpPr>
          <p:grpSpPr>
            <a:xfrm>
              <a:off x="1599071" y="3693117"/>
              <a:ext cx="5976856" cy="773687"/>
              <a:chOff x="1599071" y="3693117"/>
              <a:chExt cx="5976856" cy="773687"/>
            </a:xfrm>
          </p:grpSpPr>
          <p:sp>
            <p:nvSpPr>
              <p:cNvPr id="35" name="矩形 34"/>
              <p:cNvSpPr/>
              <p:nvPr/>
            </p:nvSpPr>
            <p:spPr>
              <a:xfrm>
                <a:off x="2151966" y="3693117"/>
                <a:ext cx="4863314" cy="773687"/>
              </a:xfrm>
              <a:prstGeom prst="rect">
                <a:avLst/>
              </a:prstGeom>
              <a:solidFill>
                <a:schemeClr val="bg1">
                  <a:alpha val="75000"/>
                </a:schemeClr>
              </a:solidFill>
              <a:ln>
                <a:solidFill>
                  <a:srgbClr val="2E75B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37"/>
              <p:cNvCxnSpPr/>
              <p:nvPr/>
            </p:nvCxnSpPr>
            <p:spPr>
              <a:xfrm>
                <a:off x="7015280" y="4086478"/>
                <a:ext cx="524646" cy="0"/>
              </a:xfrm>
              <a:prstGeom prst="line">
                <a:avLst/>
              </a:prstGeom>
              <a:ln w="19050">
                <a:solidFill>
                  <a:srgbClr val="2E75B6"/>
                </a:solidFill>
                <a:prstDash val="dash"/>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27320" y="4088399"/>
                <a:ext cx="524646" cy="0"/>
              </a:xfrm>
              <a:prstGeom prst="line">
                <a:avLst/>
              </a:prstGeom>
              <a:ln w="19050">
                <a:solidFill>
                  <a:srgbClr val="2E75B6"/>
                </a:solidFill>
                <a:prstDash val="dash"/>
              </a:ln>
            </p:spPr>
            <p:style>
              <a:lnRef idx="1">
                <a:schemeClr val="accent1"/>
              </a:lnRef>
              <a:fillRef idx="0">
                <a:schemeClr val="accent1"/>
              </a:fillRef>
              <a:effectRef idx="0">
                <a:schemeClr val="accent1"/>
              </a:effectRef>
              <a:fontRef idx="minor">
                <a:schemeClr val="tx1"/>
              </a:fontRef>
            </p:style>
          </p:cxnSp>
          <p:sp>
            <p:nvSpPr>
              <p:cNvPr id="47" name="椭圆 46"/>
              <p:cNvSpPr/>
              <p:nvPr/>
            </p:nvSpPr>
            <p:spPr>
              <a:xfrm>
                <a:off x="1599071" y="4058335"/>
                <a:ext cx="72000" cy="72000"/>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7503927" y="4050478"/>
                <a:ext cx="72000" cy="72000"/>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2222171" y="3865161"/>
                <a:ext cx="4903907" cy="446276"/>
              </a:xfrm>
              <a:prstGeom prst="rect">
                <a:avLst/>
              </a:prstGeom>
            </p:spPr>
            <p:txBody>
              <a:bodyPr wrap="none">
                <a:spAutoFit/>
              </a:bodyPr>
              <a:lstStyle/>
              <a:p>
                <a:pPr algn="ctr"/>
                <a:r>
                  <a:rPr lang="zh-CN" altLang="en-US" sz="2300" b="1" dirty="0">
                    <a:solidFill>
                      <a:schemeClr val="bg2">
                        <a:lumMod val="50000"/>
                      </a:schemeClr>
                    </a:solidFill>
                    <a:latin typeface="微软雅黑" panose="020B0503020204020204" pitchFamily="34" charset="-122"/>
                    <a:ea typeface="微软雅黑" panose="020B0503020204020204" pitchFamily="34" charset="-122"/>
                  </a:rPr>
                  <a:t>制定</a:t>
                </a:r>
                <a:r>
                  <a:rPr lang="en-US" altLang="zh-CN" sz="2300" b="1" dirty="0">
                    <a:solidFill>
                      <a:schemeClr val="bg2">
                        <a:lumMod val="50000"/>
                      </a:schemeClr>
                    </a:solidFill>
                    <a:latin typeface="微软雅黑" panose="020B0503020204020204" pitchFamily="34" charset="-122"/>
                    <a:ea typeface="微软雅黑" panose="020B0503020204020204" pitchFamily="34" charset="-122"/>
                  </a:rPr>
                  <a:t>《</a:t>
                </a:r>
                <a:r>
                  <a:rPr lang="zh-CN" altLang="en-US" sz="2300" b="1" dirty="0">
                    <a:solidFill>
                      <a:schemeClr val="bg2">
                        <a:lumMod val="50000"/>
                      </a:schemeClr>
                    </a:solidFill>
                    <a:latin typeface="微软雅黑" panose="020B0503020204020204" pitchFamily="34" charset="-122"/>
                    <a:ea typeface="微软雅黑" panose="020B0503020204020204" pitchFamily="34" charset="-122"/>
                  </a:rPr>
                  <a:t>沙河口区劳动教育实施方案</a:t>
                </a:r>
                <a:r>
                  <a:rPr lang="en-US" altLang="zh-CN" sz="2300" b="1" dirty="0">
                    <a:solidFill>
                      <a:schemeClr val="bg2">
                        <a:lumMod val="50000"/>
                      </a:schemeClr>
                    </a:solidFill>
                    <a:latin typeface="微软雅黑" panose="020B0503020204020204" pitchFamily="34" charset="-122"/>
                    <a:ea typeface="微软雅黑" panose="020B0503020204020204" pitchFamily="34" charset="-122"/>
                  </a:rPr>
                  <a:t>》</a:t>
                </a:r>
                <a:endParaRPr lang="zh-CN" altLang="en-US" sz="2300" b="1" dirty="0">
                  <a:solidFill>
                    <a:schemeClr val="bg2">
                      <a:lumMod val="50000"/>
                    </a:schemeClr>
                  </a:solidFill>
                  <a:latin typeface="微软雅黑" panose="020B0503020204020204" pitchFamily="34" charset="-122"/>
                  <a:ea typeface="微软雅黑" panose="020B0503020204020204" pitchFamily="34" charset="-122"/>
                </a:endParaRPr>
              </a:p>
            </p:txBody>
          </p:sp>
        </p:grpSp>
        <p:grpSp>
          <p:nvGrpSpPr>
            <p:cNvPr id="51" name="组合 50"/>
            <p:cNvGrpSpPr/>
            <p:nvPr/>
          </p:nvGrpSpPr>
          <p:grpSpPr>
            <a:xfrm>
              <a:off x="-9590362" y="3707491"/>
              <a:ext cx="5976856" cy="773687"/>
              <a:chOff x="1599071" y="3693117"/>
              <a:chExt cx="5976856" cy="773687"/>
            </a:xfrm>
          </p:grpSpPr>
          <p:sp>
            <p:nvSpPr>
              <p:cNvPr id="52" name="矩形 51"/>
              <p:cNvSpPr/>
              <p:nvPr/>
            </p:nvSpPr>
            <p:spPr>
              <a:xfrm>
                <a:off x="2151966" y="3693117"/>
                <a:ext cx="4863314" cy="773687"/>
              </a:xfrm>
              <a:prstGeom prst="rect">
                <a:avLst/>
              </a:prstGeom>
              <a:solidFill>
                <a:schemeClr val="bg1">
                  <a:alpha val="75000"/>
                </a:schemeClr>
              </a:solidFill>
              <a:ln>
                <a:solidFill>
                  <a:srgbClr val="2E75B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3" name="直接连接符 52"/>
              <p:cNvCxnSpPr/>
              <p:nvPr/>
            </p:nvCxnSpPr>
            <p:spPr>
              <a:xfrm>
                <a:off x="7015280" y="4086478"/>
                <a:ext cx="524646" cy="0"/>
              </a:xfrm>
              <a:prstGeom prst="line">
                <a:avLst/>
              </a:prstGeom>
              <a:ln w="19050">
                <a:solidFill>
                  <a:srgbClr val="2E75B6"/>
                </a:solidFill>
                <a:prstDash val="dash"/>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27320" y="4088399"/>
                <a:ext cx="524646" cy="0"/>
              </a:xfrm>
              <a:prstGeom prst="line">
                <a:avLst/>
              </a:prstGeom>
              <a:ln w="19050">
                <a:solidFill>
                  <a:srgbClr val="2E75B6"/>
                </a:solidFill>
                <a:prstDash val="dash"/>
              </a:ln>
            </p:spPr>
            <p:style>
              <a:lnRef idx="1">
                <a:schemeClr val="accent1"/>
              </a:lnRef>
              <a:fillRef idx="0">
                <a:schemeClr val="accent1"/>
              </a:fillRef>
              <a:effectRef idx="0">
                <a:schemeClr val="accent1"/>
              </a:effectRef>
              <a:fontRef idx="minor">
                <a:schemeClr val="tx1"/>
              </a:fontRef>
            </p:style>
          </p:cxnSp>
          <p:sp>
            <p:nvSpPr>
              <p:cNvPr id="55" name="椭圆 54"/>
              <p:cNvSpPr/>
              <p:nvPr/>
            </p:nvSpPr>
            <p:spPr>
              <a:xfrm>
                <a:off x="1599071" y="4058335"/>
                <a:ext cx="72000" cy="72000"/>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7503927" y="4050478"/>
                <a:ext cx="72000" cy="72000"/>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a:off x="2222171" y="3865161"/>
                <a:ext cx="4903907" cy="446276"/>
              </a:xfrm>
              <a:prstGeom prst="rect">
                <a:avLst/>
              </a:prstGeom>
            </p:spPr>
            <p:txBody>
              <a:bodyPr wrap="none">
                <a:spAutoFit/>
              </a:bodyPr>
              <a:lstStyle/>
              <a:p>
                <a:pPr algn="ctr"/>
                <a:r>
                  <a:rPr lang="zh-CN" altLang="en-US" sz="2300" b="1" dirty="0">
                    <a:solidFill>
                      <a:schemeClr val="bg2">
                        <a:lumMod val="50000"/>
                      </a:schemeClr>
                    </a:solidFill>
                    <a:latin typeface="微软雅黑" panose="020B0503020204020204" pitchFamily="34" charset="-122"/>
                    <a:ea typeface="微软雅黑" panose="020B0503020204020204" pitchFamily="34" charset="-122"/>
                  </a:rPr>
                  <a:t>制定</a:t>
                </a:r>
                <a:r>
                  <a:rPr lang="en-US" altLang="zh-CN" sz="2300" b="1" dirty="0">
                    <a:solidFill>
                      <a:schemeClr val="bg2">
                        <a:lumMod val="50000"/>
                      </a:schemeClr>
                    </a:solidFill>
                    <a:latin typeface="微软雅黑" panose="020B0503020204020204" pitchFamily="34" charset="-122"/>
                    <a:ea typeface="微软雅黑" panose="020B0503020204020204" pitchFamily="34" charset="-122"/>
                  </a:rPr>
                  <a:t>《</a:t>
                </a:r>
                <a:r>
                  <a:rPr lang="zh-CN" altLang="en-US" sz="2300" b="1" dirty="0">
                    <a:solidFill>
                      <a:schemeClr val="bg2">
                        <a:lumMod val="50000"/>
                      </a:schemeClr>
                    </a:solidFill>
                    <a:latin typeface="微软雅黑" panose="020B0503020204020204" pitchFamily="34" charset="-122"/>
                    <a:ea typeface="微软雅黑" panose="020B0503020204020204" pitchFamily="34" charset="-122"/>
                  </a:rPr>
                  <a:t>沙河口区劳动教育实施方案</a:t>
                </a:r>
                <a:r>
                  <a:rPr lang="en-US" altLang="zh-CN" sz="2300" b="1" dirty="0">
                    <a:solidFill>
                      <a:schemeClr val="bg2">
                        <a:lumMod val="50000"/>
                      </a:schemeClr>
                    </a:solidFill>
                    <a:latin typeface="微软雅黑" panose="020B0503020204020204" pitchFamily="34" charset="-122"/>
                    <a:ea typeface="微软雅黑" panose="020B0503020204020204" pitchFamily="34" charset="-122"/>
                  </a:rPr>
                  <a:t>》</a:t>
                </a:r>
                <a:endParaRPr lang="zh-CN" altLang="en-US" sz="2300" b="1" dirty="0">
                  <a:solidFill>
                    <a:schemeClr val="bg2">
                      <a:lumMod val="50000"/>
                    </a:schemeClr>
                  </a:solidFill>
                  <a:latin typeface="微软雅黑" panose="020B0503020204020204" pitchFamily="34" charset="-122"/>
                  <a:ea typeface="微软雅黑" panose="020B0503020204020204" pitchFamily="34" charset="-122"/>
                </a:endParaRPr>
              </a:p>
            </p:txBody>
          </p:sp>
        </p:grpSp>
      </p:grpSp>
      <p:pic>
        <p:nvPicPr>
          <p:cNvPr id="44" name="图片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4466" y="1145477"/>
            <a:ext cx="1882605" cy="1411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943" y="1147857"/>
            <a:ext cx="1882604" cy="1411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990" y="1141790"/>
            <a:ext cx="1882605" cy="1411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58" name="图片 57"/>
          <p:cNvPicPr>
            <a:picLocks noChangeAspect="1"/>
          </p:cNvPicPr>
          <p:nvPr/>
        </p:nvPicPr>
        <p:blipFill rotWithShape="1">
          <a:blip r:embed="rId5" cstate="print">
            <a:extLst>
              <a:ext uri="{28A0092B-C50C-407E-A947-70E740481C1C}">
                <a14:useLocalDpi xmlns:a14="http://schemas.microsoft.com/office/drawing/2010/main" val="0"/>
              </a:ext>
            </a:extLst>
          </a:blip>
          <a:srcRect l="11391" r="1"/>
          <a:stretch/>
        </p:blipFill>
        <p:spPr>
          <a:xfrm>
            <a:off x="6889514" y="1141790"/>
            <a:ext cx="1878958" cy="141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365134776"/>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Vertical)">
                                          <p:cBhvr>
                                            <p:cTn id="11" dur="300"/>
                                            <p:tgtEl>
                                              <p:spTgt spid="3"/>
                                            </p:tgtEl>
                                          </p:cBhvr>
                                        </p:animEffect>
                                      </p:childTnLst>
                                    </p:cTn>
                                  </p:par>
                                </p:childTnLst>
                              </p:cTn>
                            </p:par>
                            <p:par>
                              <p:cTn id="12" fill="hold">
                                <p:stCondLst>
                                  <p:cond delay="800"/>
                                </p:stCondLst>
                                <p:childTnLst>
                                  <p:par>
                                    <p:cTn id="13" presetID="6" presetClass="emph" presetSubtype="0" fill="hold" grpId="1" nodeType="afterEffect">
                                      <p:stCondLst>
                                        <p:cond delay="300"/>
                                      </p:stCondLst>
                                      <p:childTnLst>
                                        <p:animScale>
                                          <p:cBhvr>
                                            <p:cTn id="14" dur="300" fill="hold"/>
                                            <p:tgtEl>
                                              <p:spTgt spid="3"/>
                                            </p:tgtEl>
                                          </p:cBhvr>
                                          <p:by x="125000" y="125000"/>
                                        </p:animScale>
                                      </p:childTnLst>
                                    </p:cTn>
                                  </p:par>
                                  <p:par>
                                    <p:cTn id="15" presetID="42" presetClass="path" presetSubtype="0" accel="50000" decel="50000" fill="hold" grpId="2" nodeType="withEffect">
                                      <p:stCondLst>
                                        <p:cond delay="300"/>
                                      </p:stCondLst>
                                      <p:childTnLst>
                                        <p:animMotion origin="layout" path="M 4.72222E-6 -2.96296E-6 L 4.72222E-6 0.03056 " pathEditMode="relative" rAng="0" ptsTypes="AA">
                                          <p:cBhvr>
                                            <p:cTn id="16" dur="300" fill="hold"/>
                                            <p:tgtEl>
                                              <p:spTgt spid="3"/>
                                            </p:tgtEl>
                                            <p:attrNameLst>
                                              <p:attrName>ppt_x</p:attrName>
                                              <p:attrName>ppt_y</p:attrName>
                                            </p:attrNameLst>
                                          </p:cBhvr>
                                          <p:rCtr x="0" y="1512"/>
                                        </p:animMotion>
                                      </p:childTnLst>
                                    </p:cTn>
                                  </p:par>
                                  <p:par>
                                    <p:cTn id="17" presetID="22" presetClass="entr" presetSubtype="1" fill="hold" grpId="0" nodeType="withEffect">
                                      <p:stCondLst>
                                        <p:cond delay="30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par>
                                    <p:cTn id="20" presetID="22" presetClass="entr" presetSubtype="1" fill="hold" nodeType="withEffect">
                                      <p:stCondLst>
                                        <p:cond delay="30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par>
                                    <p:cTn id="23" presetID="22" presetClass="entr" presetSubtype="1" fill="hold" nodeType="withEffect">
                                      <p:stCondLst>
                                        <p:cond delay="300"/>
                                      </p:stCondLst>
                                      <p:childTnLst>
                                        <p:set>
                                          <p:cBhvr>
                                            <p:cTn id="24" dur="1" fill="hold">
                                              <p:stCondLst>
                                                <p:cond delay="0"/>
                                              </p:stCondLst>
                                            </p:cTn>
                                            <p:tgtEl>
                                              <p:spTgt spid="36"/>
                                            </p:tgtEl>
                                            <p:attrNameLst>
                                              <p:attrName>style.visibility</p:attrName>
                                            </p:attrNameLst>
                                          </p:cBhvr>
                                          <p:to>
                                            <p:strVal val="visible"/>
                                          </p:to>
                                        </p:set>
                                        <p:animEffect transition="in" filter="wipe(up)">
                                          <p:cBhvr>
                                            <p:cTn id="25" dur="500"/>
                                            <p:tgtEl>
                                              <p:spTgt spid="36"/>
                                            </p:tgtEl>
                                          </p:cBhvr>
                                        </p:animEffect>
                                      </p:childTnLst>
                                    </p:cTn>
                                  </p:par>
                                </p:childTnLst>
                              </p:cTn>
                            </p:par>
                            <p:par>
                              <p:cTn id="26" fill="hold">
                                <p:stCondLst>
                                  <p:cond delay="1600"/>
                                </p:stCondLst>
                                <p:childTnLst>
                                  <p:par>
                                    <p:cTn id="27" presetID="16" presetClass="entr" presetSubtype="37"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arn(outVertical)">
                                          <p:cBhvr>
                                            <p:cTn id="29" dur="300"/>
                                            <p:tgtEl>
                                              <p:spTgt spid="34"/>
                                            </p:tgtEl>
                                          </p:cBhvr>
                                        </p:animEffect>
                                      </p:childTnLst>
                                    </p:cTn>
                                  </p:par>
                                </p:childTnLst>
                              </p:cTn>
                            </p:par>
                            <p:par>
                              <p:cTn id="30" fill="hold">
                                <p:stCondLst>
                                  <p:cond delay="1900"/>
                                </p:stCondLst>
                                <p:childTnLst>
                                  <p:par>
                                    <p:cTn id="31" presetID="8" presetClass="emph" presetSubtype="0" fill="hold" nodeType="afterEffect">
                                      <p:stCondLst>
                                        <p:cond delay="0"/>
                                      </p:stCondLst>
                                      <p:childTnLst>
                                        <p:animRot by="5400000">
                                          <p:cBhvr>
                                            <p:cTn id="32" dur="500" fill="hold"/>
                                            <p:tgtEl>
                                              <p:spTgt spid="43"/>
                                            </p:tgtEl>
                                            <p:attrNameLst>
                                              <p:attrName>r</p:attrName>
                                            </p:attrNameLst>
                                          </p:cBhvr>
                                        </p:animRot>
                                      </p:childTnLst>
                                    </p:cTn>
                                  </p:par>
                                </p:childTnLst>
                              </p:cTn>
                            </p:par>
                            <p:par>
                              <p:cTn id="33" fill="hold">
                                <p:stCondLst>
                                  <p:cond delay="2400"/>
                                </p:stCondLst>
                                <p:childTnLst>
                                  <p:par>
                                    <p:cTn id="34" presetID="2" presetClass="entr" presetSubtype="8" fill="hold" nodeType="afterEffect" p14:presetBounceEnd="64000">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14:bounceEnd="64000">
                                          <p:cBhvr additive="base">
                                            <p:cTn id="36" dur="500" fill="hold"/>
                                            <p:tgtEl>
                                              <p:spTgt spid="45"/>
                                            </p:tgtEl>
                                            <p:attrNameLst>
                                              <p:attrName>ppt_x</p:attrName>
                                            </p:attrNameLst>
                                          </p:cBhvr>
                                          <p:tavLst>
                                            <p:tav tm="0">
                                              <p:val>
                                                <p:strVal val="0-#ppt_w/2"/>
                                              </p:val>
                                            </p:tav>
                                            <p:tav tm="100000">
                                              <p:val>
                                                <p:strVal val="#ppt_x"/>
                                              </p:val>
                                            </p:tav>
                                          </p:tavLst>
                                        </p:anim>
                                        <p:anim calcmode="lin" valueType="num" p14:bounceEnd="64000">
                                          <p:cBhvr additive="base">
                                            <p:cTn id="37" dur="500" fill="hold"/>
                                            <p:tgtEl>
                                              <p:spTgt spid="45"/>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14:presetBounceEnd="64000">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14:bounceEnd="64000">
                                          <p:cBhvr additive="base">
                                            <p:cTn id="40" dur="500" fill="hold"/>
                                            <p:tgtEl>
                                              <p:spTgt spid="44"/>
                                            </p:tgtEl>
                                            <p:attrNameLst>
                                              <p:attrName>ppt_x</p:attrName>
                                            </p:attrNameLst>
                                          </p:cBhvr>
                                          <p:tavLst>
                                            <p:tav tm="0">
                                              <p:val>
                                                <p:strVal val="1+#ppt_w/2"/>
                                              </p:val>
                                            </p:tav>
                                            <p:tav tm="100000">
                                              <p:val>
                                                <p:strVal val="#ppt_x"/>
                                              </p:val>
                                            </p:tav>
                                          </p:tavLst>
                                        </p:anim>
                                        <p:anim calcmode="lin" valueType="num" p14:bounceEnd="64000">
                                          <p:cBhvr additive="base">
                                            <p:cTn id="41" dur="500" fill="hold"/>
                                            <p:tgtEl>
                                              <p:spTgt spid="44"/>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14:presetBounceEnd="64000">
                                      <p:stCondLst>
                                        <p:cond delay="0"/>
                                      </p:stCondLst>
                                      <p:childTnLst>
                                        <p:set>
                                          <p:cBhvr>
                                            <p:cTn id="43" dur="1" fill="hold">
                                              <p:stCondLst>
                                                <p:cond delay="0"/>
                                              </p:stCondLst>
                                            </p:cTn>
                                            <p:tgtEl>
                                              <p:spTgt spid="49"/>
                                            </p:tgtEl>
                                            <p:attrNameLst>
                                              <p:attrName>style.visibility</p:attrName>
                                            </p:attrNameLst>
                                          </p:cBhvr>
                                          <p:to>
                                            <p:strVal val="visible"/>
                                          </p:to>
                                        </p:set>
                                        <p:anim calcmode="lin" valueType="num" p14:bounceEnd="64000">
                                          <p:cBhvr additive="base">
                                            <p:cTn id="44" dur="500" fill="hold"/>
                                            <p:tgtEl>
                                              <p:spTgt spid="49"/>
                                            </p:tgtEl>
                                            <p:attrNameLst>
                                              <p:attrName>ppt_x</p:attrName>
                                            </p:attrNameLst>
                                          </p:cBhvr>
                                          <p:tavLst>
                                            <p:tav tm="0">
                                              <p:val>
                                                <p:strVal val="1+#ppt_w/2"/>
                                              </p:val>
                                            </p:tav>
                                            <p:tav tm="100000">
                                              <p:val>
                                                <p:strVal val="#ppt_x"/>
                                              </p:val>
                                            </p:tav>
                                          </p:tavLst>
                                        </p:anim>
                                        <p:anim calcmode="lin" valueType="num" p14:bounceEnd="64000">
                                          <p:cBhvr additive="base">
                                            <p:cTn id="45" dur="500" fill="hold"/>
                                            <p:tgtEl>
                                              <p:spTgt spid="49"/>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14:presetBounceEnd="64000">
                                      <p:stCondLst>
                                        <p:cond delay="0"/>
                                      </p:stCondLst>
                                      <p:childTnLst>
                                        <p:set>
                                          <p:cBhvr>
                                            <p:cTn id="47" dur="1" fill="hold">
                                              <p:stCondLst>
                                                <p:cond delay="0"/>
                                              </p:stCondLst>
                                            </p:cTn>
                                            <p:tgtEl>
                                              <p:spTgt spid="58"/>
                                            </p:tgtEl>
                                            <p:attrNameLst>
                                              <p:attrName>style.visibility</p:attrName>
                                            </p:attrNameLst>
                                          </p:cBhvr>
                                          <p:to>
                                            <p:strVal val="visible"/>
                                          </p:to>
                                        </p:set>
                                        <p:anim calcmode="lin" valueType="num" p14:bounceEnd="64000">
                                          <p:cBhvr additive="base">
                                            <p:cTn id="48" dur="500" fill="hold"/>
                                            <p:tgtEl>
                                              <p:spTgt spid="58"/>
                                            </p:tgtEl>
                                            <p:attrNameLst>
                                              <p:attrName>ppt_x</p:attrName>
                                            </p:attrNameLst>
                                          </p:cBhvr>
                                          <p:tavLst>
                                            <p:tav tm="0">
                                              <p:val>
                                                <p:strVal val="1+#ppt_w/2"/>
                                              </p:val>
                                            </p:tav>
                                            <p:tav tm="100000">
                                              <p:val>
                                                <p:strVal val="#ppt_x"/>
                                              </p:val>
                                            </p:tav>
                                          </p:tavLst>
                                        </p:anim>
                                        <p:anim calcmode="lin" valueType="num" p14:bounceEnd="64000">
                                          <p:cBhvr additive="base">
                                            <p:cTn id="49"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animBg="1"/>
          <p:bldP spid="3" grpId="1" animBg="1"/>
          <p:bldP spid="3"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Vertical)">
                                          <p:cBhvr>
                                            <p:cTn id="11" dur="300"/>
                                            <p:tgtEl>
                                              <p:spTgt spid="3"/>
                                            </p:tgtEl>
                                          </p:cBhvr>
                                        </p:animEffect>
                                      </p:childTnLst>
                                    </p:cTn>
                                  </p:par>
                                </p:childTnLst>
                              </p:cTn>
                            </p:par>
                            <p:par>
                              <p:cTn id="12" fill="hold">
                                <p:stCondLst>
                                  <p:cond delay="800"/>
                                </p:stCondLst>
                                <p:childTnLst>
                                  <p:par>
                                    <p:cTn id="13" presetID="6" presetClass="emph" presetSubtype="0" fill="hold" grpId="1" nodeType="afterEffect">
                                      <p:stCondLst>
                                        <p:cond delay="300"/>
                                      </p:stCondLst>
                                      <p:childTnLst>
                                        <p:animScale>
                                          <p:cBhvr>
                                            <p:cTn id="14" dur="300" fill="hold"/>
                                            <p:tgtEl>
                                              <p:spTgt spid="3"/>
                                            </p:tgtEl>
                                          </p:cBhvr>
                                          <p:by x="125000" y="125000"/>
                                        </p:animScale>
                                      </p:childTnLst>
                                    </p:cTn>
                                  </p:par>
                                  <p:par>
                                    <p:cTn id="15" presetID="42" presetClass="path" presetSubtype="0" accel="50000" decel="50000" fill="hold" grpId="2" nodeType="withEffect">
                                      <p:stCondLst>
                                        <p:cond delay="300"/>
                                      </p:stCondLst>
                                      <p:childTnLst>
                                        <p:animMotion origin="layout" path="M 4.72222E-6 -2.96296E-6 L 4.72222E-6 0.03056 " pathEditMode="relative" rAng="0" ptsTypes="AA">
                                          <p:cBhvr>
                                            <p:cTn id="16" dur="300" fill="hold"/>
                                            <p:tgtEl>
                                              <p:spTgt spid="3"/>
                                            </p:tgtEl>
                                            <p:attrNameLst>
                                              <p:attrName>ppt_x</p:attrName>
                                              <p:attrName>ppt_y</p:attrName>
                                            </p:attrNameLst>
                                          </p:cBhvr>
                                          <p:rCtr x="0" y="1512"/>
                                        </p:animMotion>
                                      </p:childTnLst>
                                    </p:cTn>
                                  </p:par>
                                  <p:par>
                                    <p:cTn id="17" presetID="22" presetClass="entr" presetSubtype="1" fill="hold" grpId="0" nodeType="withEffect">
                                      <p:stCondLst>
                                        <p:cond delay="30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par>
                                    <p:cTn id="20" presetID="22" presetClass="entr" presetSubtype="1" fill="hold" nodeType="withEffect">
                                      <p:stCondLst>
                                        <p:cond delay="30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par>
                                    <p:cTn id="23" presetID="22" presetClass="entr" presetSubtype="1" fill="hold" nodeType="withEffect">
                                      <p:stCondLst>
                                        <p:cond delay="300"/>
                                      </p:stCondLst>
                                      <p:childTnLst>
                                        <p:set>
                                          <p:cBhvr>
                                            <p:cTn id="24" dur="1" fill="hold">
                                              <p:stCondLst>
                                                <p:cond delay="0"/>
                                              </p:stCondLst>
                                            </p:cTn>
                                            <p:tgtEl>
                                              <p:spTgt spid="36"/>
                                            </p:tgtEl>
                                            <p:attrNameLst>
                                              <p:attrName>style.visibility</p:attrName>
                                            </p:attrNameLst>
                                          </p:cBhvr>
                                          <p:to>
                                            <p:strVal val="visible"/>
                                          </p:to>
                                        </p:set>
                                        <p:animEffect transition="in" filter="wipe(up)">
                                          <p:cBhvr>
                                            <p:cTn id="25" dur="500"/>
                                            <p:tgtEl>
                                              <p:spTgt spid="36"/>
                                            </p:tgtEl>
                                          </p:cBhvr>
                                        </p:animEffect>
                                      </p:childTnLst>
                                    </p:cTn>
                                  </p:par>
                                </p:childTnLst>
                              </p:cTn>
                            </p:par>
                            <p:par>
                              <p:cTn id="26" fill="hold">
                                <p:stCondLst>
                                  <p:cond delay="1600"/>
                                </p:stCondLst>
                                <p:childTnLst>
                                  <p:par>
                                    <p:cTn id="27" presetID="16" presetClass="entr" presetSubtype="37"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arn(outVertical)">
                                          <p:cBhvr>
                                            <p:cTn id="29" dur="300"/>
                                            <p:tgtEl>
                                              <p:spTgt spid="34"/>
                                            </p:tgtEl>
                                          </p:cBhvr>
                                        </p:animEffect>
                                      </p:childTnLst>
                                    </p:cTn>
                                  </p:par>
                                </p:childTnLst>
                              </p:cTn>
                            </p:par>
                            <p:par>
                              <p:cTn id="30" fill="hold">
                                <p:stCondLst>
                                  <p:cond delay="1900"/>
                                </p:stCondLst>
                                <p:childTnLst>
                                  <p:par>
                                    <p:cTn id="31" presetID="8" presetClass="emph" presetSubtype="0" fill="hold" nodeType="afterEffect">
                                      <p:stCondLst>
                                        <p:cond delay="0"/>
                                      </p:stCondLst>
                                      <p:childTnLst>
                                        <p:animRot by="5400000">
                                          <p:cBhvr>
                                            <p:cTn id="32" dur="500" fill="hold"/>
                                            <p:tgtEl>
                                              <p:spTgt spid="43"/>
                                            </p:tgtEl>
                                            <p:attrNameLst>
                                              <p:attrName>r</p:attrName>
                                            </p:attrNameLst>
                                          </p:cBhvr>
                                        </p:animRot>
                                      </p:childTnLst>
                                    </p:cTn>
                                  </p:par>
                                </p:childTnLst>
                              </p:cTn>
                            </p:par>
                            <p:par>
                              <p:cTn id="33" fill="hold">
                                <p:stCondLst>
                                  <p:cond delay="2400"/>
                                </p:stCondLst>
                                <p:childTnLst>
                                  <p:par>
                                    <p:cTn id="34" presetID="2" presetClass="entr" presetSubtype="8"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0-#ppt_w/2"/>
                                              </p:val>
                                            </p:tav>
                                            <p:tav tm="100000">
                                              <p:val>
                                                <p:strVal val="#ppt_x"/>
                                              </p:val>
                                            </p:tav>
                                          </p:tavLst>
                                        </p:anim>
                                        <p:anim calcmode="lin" valueType="num">
                                          <p:cBhvr additive="base">
                                            <p:cTn id="37" dur="500" fill="hold"/>
                                            <p:tgtEl>
                                              <p:spTgt spid="45"/>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additive="base">
                                            <p:cTn id="40" dur="500" fill="hold"/>
                                            <p:tgtEl>
                                              <p:spTgt spid="44"/>
                                            </p:tgtEl>
                                            <p:attrNameLst>
                                              <p:attrName>ppt_x</p:attrName>
                                            </p:attrNameLst>
                                          </p:cBhvr>
                                          <p:tavLst>
                                            <p:tav tm="0">
                                              <p:val>
                                                <p:strVal val="1+#ppt_w/2"/>
                                              </p:val>
                                            </p:tav>
                                            <p:tav tm="100000">
                                              <p:val>
                                                <p:strVal val="#ppt_x"/>
                                              </p:val>
                                            </p:tav>
                                          </p:tavLst>
                                        </p:anim>
                                        <p:anim calcmode="lin" valueType="num">
                                          <p:cBhvr additive="base">
                                            <p:cTn id="41" dur="500" fill="hold"/>
                                            <p:tgtEl>
                                              <p:spTgt spid="44"/>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 calcmode="lin" valueType="num">
                                          <p:cBhvr additive="base">
                                            <p:cTn id="44" dur="500" fill="hold"/>
                                            <p:tgtEl>
                                              <p:spTgt spid="49"/>
                                            </p:tgtEl>
                                            <p:attrNameLst>
                                              <p:attrName>ppt_x</p:attrName>
                                            </p:attrNameLst>
                                          </p:cBhvr>
                                          <p:tavLst>
                                            <p:tav tm="0">
                                              <p:val>
                                                <p:strVal val="1+#ppt_w/2"/>
                                              </p:val>
                                            </p:tav>
                                            <p:tav tm="100000">
                                              <p:val>
                                                <p:strVal val="#ppt_x"/>
                                              </p:val>
                                            </p:tav>
                                          </p:tavLst>
                                        </p:anim>
                                        <p:anim calcmode="lin" valueType="num">
                                          <p:cBhvr additive="base">
                                            <p:cTn id="45" dur="500" fill="hold"/>
                                            <p:tgtEl>
                                              <p:spTgt spid="49"/>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58"/>
                                            </p:tgtEl>
                                            <p:attrNameLst>
                                              <p:attrName>style.visibility</p:attrName>
                                            </p:attrNameLst>
                                          </p:cBhvr>
                                          <p:to>
                                            <p:strVal val="visible"/>
                                          </p:to>
                                        </p:set>
                                        <p:anim calcmode="lin" valueType="num">
                                          <p:cBhvr additive="base">
                                            <p:cTn id="48" dur="500" fill="hold"/>
                                            <p:tgtEl>
                                              <p:spTgt spid="58"/>
                                            </p:tgtEl>
                                            <p:attrNameLst>
                                              <p:attrName>ppt_x</p:attrName>
                                            </p:attrNameLst>
                                          </p:cBhvr>
                                          <p:tavLst>
                                            <p:tav tm="0">
                                              <p:val>
                                                <p:strVal val="1+#ppt_w/2"/>
                                              </p:val>
                                            </p:tav>
                                            <p:tav tm="100000">
                                              <p:val>
                                                <p:strVal val="#ppt_x"/>
                                              </p:val>
                                            </p:tav>
                                          </p:tavLst>
                                        </p:anim>
                                        <p:anim calcmode="lin" valueType="num">
                                          <p:cBhvr additive="base">
                                            <p:cTn id="49"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animBg="1"/>
          <p:bldP spid="3" grpId="1" animBg="1"/>
          <p:bldP spid="3" grpId="2"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7F7F7"/>
            </a:gs>
            <a:gs pos="68000">
              <a:schemeClr val="bg1">
                <a:lumMod val="95000"/>
              </a:schemeClr>
            </a:gs>
          </a:gsLst>
          <a:lin ang="2700000" scaled="1"/>
          <a:tileRect/>
        </a:gradFill>
        <a:effectLst/>
      </p:bgPr>
    </p:bg>
    <p:spTree>
      <p:nvGrpSpPr>
        <p:cNvPr id="1" name=""/>
        <p:cNvGrpSpPr/>
        <p:nvPr/>
      </p:nvGrpSpPr>
      <p:grpSpPr>
        <a:xfrm>
          <a:off x="0" y="0"/>
          <a:ext cx="0" cy="0"/>
          <a:chOff x="0" y="0"/>
          <a:chExt cx="0" cy="0"/>
        </a:xfrm>
      </p:grpSpPr>
      <p:sp>
        <p:nvSpPr>
          <p:cNvPr id="21" name="矩形 20"/>
          <p:cNvSpPr/>
          <p:nvPr/>
        </p:nvSpPr>
        <p:spPr>
          <a:xfrm>
            <a:off x="-1" y="4228794"/>
            <a:ext cx="9144001" cy="9147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p:cNvSpPr txBox="1"/>
          <p:nvPr/>
        </p:nvSpPr>
        <p:spPr>
          <a:xfrm>
            <a:off x="1290207" y="193627"/>
            <a:ext cx="5032147" cy="369332"/>
          </a:xfrm>
          <a:prstGeom prst="rect">
            <a:avLst/>
          </a:prstGeom>
          <a:noFill/>
        </p:spPr>
        <p:txBody>
          <a:bodyPr wrap="none" rtlCol="0">
            <a:spAutoFit/>
          </a:bodyPr>
          <a:lstStyle/>
          <a:p>
            <a:r>
              <a:rPr lang="zh-CN" altLang="en-US" sz="1800" spc="300" dirty="0">
                <a:latin typeface="微软雅黑" panose="020B0503020204020204" pitchFamily="34" charset="-122"/>
                <a:ea typeface="微软雅黑" panose="020B0503020204020204" pitchFamily="34" charset="-122"/>
              </a:rPr>
              <a:t>科学规划，整体布局，有效实施劳动教育</a:t>
            </a:r>
          </a:p>
        </p:txBody>
      </p:sp>
      <p:sp>
        <p:nvSpPr>
          <p:cNvPr id="13"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a:solidFill>
                  <a:schemeClr val="tx1">
                    <a:lumMod val="65000"/>
                    <a:lumOff val="35000"/>
                  </a:schemeClr>
                </a:solidFill>
                <a:latin typeface="IrisUPC" panose="020B0604020202020204" pitchFamily="34" charset="-34"/>
                <a:ea typeface="微软雅黑" pitchFamily="34" charset="-122"/>
                <a:cs typeface="IrisUPC" panose="020B0604020202020204" pitchFamily="34" charset="-34"/>
              </a:rPr>
              <a:t>01</a:t>
            </a:r>
            <a:endParaRPr lang="zh-CN" altLang="en-US" sz="2400" b="1" dirty="0">
              <a:solidFill>
                <a:schemeClr val="tx1">
                  <a:lumMod val="65000"/>
                  <a:lumOff val="35000"/>
                </a:schemeClr>
              </a:solidFill>
              <a:latin typeface="IrisUPC" panose="020B0604020202020204" pitchFamily="34" charset="-34"/>
              <a:ea typeface="宋体" pitchFamily="2" charset="-122"/>
              <a:cs typeface="IrisUPC" panose="020B0604020202020204" pitchFamily="34" charset="-34"/>
            </a:endParaRPr>
          </a:p>
        </p:txBody>
      </p:sp>
      <p:grpSp>
        <p:nvGrpSpPr>
          <p:cNvPr id="14" name="组合 13"/>
          <p:cNvGrpSpPr/>
          <p:nvPr/>
        </p:nvGrpSpPr>
        <p:grpSpPr>
          <a:xfrm>
            <a:off x="5109851" y="597084"/>
            <a:ext cx="3708685" cy="584775"/>
            <a:chOff x="1233513" y="3849681"/>
            <a:chExt cx="1845499" cy="655870"/>
          </a:xfrm>
          <a:effectLst/>
        </p:grpSpPr>
        <p:sp>
          <p:nvSpPr>
            <p:cNvPr id="15" name="圆角矩形 14"/>
            <p:cNvSpPr/>
            <p:nvPr/>
          </p:nvSpPr>
          <p:spPr>
            <a:xfrm>
              <a:off x="1233513" y="3871875"/>
              <a:ext cx="1845499" cy="372030"/>
            </a:xfrm>
            <a:prstGeom prst="roundRect">
              <a:avLst>
                <a:gd name="adj" fmla="val 165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矩形 15"/>
            <p:cNvSpPr/>
            <p:nvPr/>
          </p:nvSpPr>
          <p:spPr>
            <a:xfrm>
              <a:off x="1334876" y="3849681"/>
              <a:ext cx="1706593" cy="655870"/>
            </a:xfrm>
            <a:prstGeom prst="rect">
              <a:avLst/>
            </a:prstGeom>
          </p:spPr>
          <p:txBody>
            <a:bodyPr wrap="square">
              <a:spAutoFit/>
            </a:bodyPr>
            <a:lstStyle/>
            <a:p>
              <a:pPr>
                <a:spcBef>
                  <a:spcPct val="50000"/>
                </a:spcBef>
              </a:pPr>
              <a:r>
                <a:rPr lang="zh-CN" altLang="en-US" sz="1600" dirty="0">
                  <a:solidFill>
                    <a:schemeClr val="bg1"/>
                  </a:solidFill>
                  <a:latin typeface="微软雅黑" pitchFamily="34" charset="-122"/>
                  <a:ea typeface="微软雅黑" pitchFamily="34" charset="-122"/>
                </a:rPr>
                <a:t>一是制定方案，加强劳动教育管理。</a:t>
              </a:r>
              <a:endParaRPr lang="en-US" altLang="zh-CN" sz="1600" dirty="0">
                <a:solidFill>
                  <a:schemeClr val="bg1"/>
                </a:solidFill>
                <a:latin typeface="微软雅黑" pitchFamily="34" charset="-122"/>
                <a:ea typeface="微软雅黑" pitchFamily="34" charset="-122"/>
              </a:endParaRPr>
            </a:p>
          </p:txBody>
        </p:sp>
      </p:grpSp>
      <p:sp>
        <p:nvSpPr>
          <p:cNvPr id="41" name="矩形 40"/>
          <p:cNvSpPr/>
          <p:nvPr/>
        </p:nvSpPr>
        <p:spPr>
          <a:xfrm>
            <a:off x="-2" y="4462078"/>
            <a:ext cx="9144001" cy="681422"/>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 name="组合 42"/>
          <p:cNvGrpSpPr/>
          <p:nvPr/>
        </p:nvGrpSpPr>
        <p:grpSpPr>
          <a:xfrm rot="16200000">
            <a:off x="-9609412" y="1897741"/>
            <a:ext cx="16396669" cy="773687"/>
            <a:chOff x="-9590362" y="3707491"/>
            <a:chExt cx="16396669" cy="773687"/>
          </a:xfrm>
        </p:grpSpPr>
        <p:grpSp>
          <p:nvGrpSpPr>
            <p:cNvPr id="40" name="组合 39"/>
            <p:cNvGrpSpPr/>
            <p:nvPr/>
          </p:nvGrpSpPr>
          <p:grpSpPr>
            <a:xfrm>
              <a:off x="2361071" y="3815723"/>
              <a:ext cx="4445236" cy="528476"/>
              <a:chOff x="2361071" y="3815723"/>
              <a:chExt cx="4445236" cy="528476"/>
            </a:xfrm>
          </p:grpSpPr>
          <p:sp>
            <p:nvSpPr>
              <p:cNvPr id="35" name="矩形 34"/>
              <p:cNvSpPr/>
              <p:nvPr/>
            </p:nvSpPr>
            <p:spPr>
              <a:xfrm>
                <a:off x="2922656" y="3815723"/>
                <a:ext cx="3321934" cy="528476"/>
              </a:xfrm>
              <a:prstGeom prst="rect">
                <a:avLst/>
              </a:prstGeom>
              <a:solidFill>
                <a:schemeClr val="bg1">
                  <a:alpha val="75000"/>
                </a:schemeClr>
              </a:solidFill>
              <a:ln>
                <a:solidFill>
                  <a:srgbClr val="2E75B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37"/>
              <p:cNvCxnSpPr/>
              <p:nvPr/>
            </p:nvCxnSpPr>
            <p:spPr>
              <a:xfrm>
                <a:off x="6245660" y="4086478"/>
                <a:ext cx="524646" cy="0"/>
              </a:xfrm>
              <a:prstGeom prst="line">
                <a:avLst/>
              </a:prstGeom>
              <a:ln w="19050">
                <a:solidFill>
                  <a:srgbClr val="2E75B6"/>
                </a:solidFill>
                <a:prstDash val="dash"/>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2389320" y="4088399"/>
                <a:ext cx="524646" cy="0"/>
              </a:xfrm>
              <a:prstGeom prst="line">
                <a:avLst/>
              </a:prstGeom>
              <a:ln w="19050">
                <a:solidFill>
                  <a:srgbClr val="2E75B6"/>
                </a:solidFill>
                <a:prstDash val="dash"/>
              </a:ln>
            </p:spPr>
            <p:style>
              <a:lnRef idx="1">
                <a:schemeClr val="accent1"/>
              </a:lnRef>
              <a:fillRef idx="0">
                <a:schemeClr val="accent1"/>
              </a:fillRef>
              <a:effectRef idx="0">
                <a:schemeClr val="accent1"/>
              </a:effectRef>
              <a:fontRef idx="minor">
                <a:schemeClr val="tx1"/>
              </a:fontRef>
            </p:style>
          </p:cxnSp>
          <p:sp>
            <p:nvSpPr>
              <p:cNvPr id="47" name="椭圆 46"/>
              <p:cNvSpPr/>
              <p:nvPr/>
            </p:nvSpPr>
            <p:spPr>
              <a:xfrm>
                <a:off x="2361071" y="4058335"/>
                <a:ext cx="72000" cy="72000"/>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6734307" y="4050478"/>
                <a:ext cx="72000" cy="72000"/>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3171149" y="3865161"/>
                <a:ext cx="3005951" cy="400110"/>
              </a:xfrm>
              <a:prstGeom prst="rect">
                <a:avLst/>
              </a:prstGeom>
            </p:spPr>
            <p:txBody>
              <a:bodyPr wrap="none">
                <a:spAutoFit/>
              </a:bodyPr>
              <a:lstStyle/>
              <a:p>
                <a:pPr algn="ctr"/>
                <a:r>
                  <a:rPr lang="zh-CN" altLang="en-US" sz="2000" b="1" dirty="0">
                    <a:solidFill>
                      <a:schemeClr val="bg2">
                        <a:lumMod val="50000"/>
                      </a:schemeClr>
                    </a:solidFill>
                    <a:latin typeface="微软雅黑" panose="020B0503020204020204" pitchFamily="34" charset="-122"/>
                    <a:ea typeface="微软雅黑" panose="020B0503020204020204" pitchFamily="34" charset="-122"/>
                  </a:rPr>
                  <a:t>加强劳动教育的组织管理</a:t>
                </a:r>
              </a:p>
            </p:txBody>
          </p:sp>
        </p:grpSp>
        <p:grpSp>
          <p:nvGrpSpPr>
            <p:cNvPr id="51" name="组合 50"/>
            <p:cNvGrpSpPr/>
            <p:nvPr/>
          </p:nvGrpSpPr>
          <p:grpSpPr>
            <a:xfrm>
              <a:off x="-9590362" y="3707491"/>
              <a:ext cx="5976856" cy="773687"/>
              <a:chOff x="1599071" y="3693117"/>
              <a:chExt cx="5976856" cy="773687"/>
            </a:xfrm>
          </p:grpSpPr>
          <p:sp>
            <p:nvSpPr>
              <p:cNvPr id="52" name="矩形 51"/>
              <p:cNvSpPr/>
              <p:nvPr/>
            </p:nvSpPr>
            <p:spPr>
              <a:xfrm>
                <a:off x="2151966" y="3693117"/>
                <a:ext cx="4863314" cy="773687"/>
              </a:xfrm>
              <a:prstGeom prst="rect">
                <a:avLst/>
              </a:prstGeom>
              <a:solidFill>
                <a:schemeClr val="bg1">
                  <a:alpha val="75000"/>
                </a:schemeClr>
              </a:solidFill>
              <a:ln>
                <a:solidFill>
                  <a:srgbClr val="2E75B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3" name="直接连接符 52"/>
              <p:cNvCxnSpPr/>
              <p:nvPr/>
            </p:nvCxnSpPr>
            <p:spPr>
              <a:xfrm>
                <a:off x="7015280" y="4086478"/>
                <a:ext cx="524646" cy="0"/>
              </a:xfrm>
              <a:prstGeom prst="line">
                <a:avLst/>
              </a:prstGeom>
              <a:ln w="19050">
                <a:solidFill>
                  <a:srgbClr val="2E75B6"/>
                </a:solidFill>
                <a:prstDash val="dash"/>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27320" y="4088399"/>
                <a:ext cx="524646" cy="0"/>
              </a:xfrm>
              <a:prstGeom prst="line">
                <a:avLst/>
              </a:prstGeom>
              <a:ln w="19050">
                <a:solidFill>
                  <a:srgbClr val="2E75B6"/>
                </a:solidFill>
                <a:prstDash val="dash"/>
              </a:ln>
            </p:spPr>
            <p:style>
              <a:lnRef idx="1">
                <a:schemeClr val="accent1"/>
              </a:lnRef>
              <a:fillRef idx="0">
                <a:schemeClr val="accent1"/>
              </a:fillRef>
              <a:effectRef idx="0">
                <a:schemeClr val="accent1"/>
              </a:effectRef>
              <a:fontRef idx="minor">
                <a:schemeClr val="tx1"/>
              </a:fontRef>
            </p:style>
          </p:cxnSp>
          <p:sp>
            <p:nvSpPr>
              <p:cNvPr id="55" name="椭圆 54"/>
              <p:cNvSpPr/>
              <p:nvPr/>
            </p:nvSpPr>
            <p:spPr>
              <a:xfrm>
                <a:off x="1599071" y="4058335"/>
                <a:ext cx="72000" cy="72000"/>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7503927" y="4050478"/>
                <a:ext cx="72000" cy="72000"/>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a:off x="2222171" y="3865161"/>
                <a:ext cx="4903907" cy="446276"/>
              </a:xfrm>
              <a:prstGeom prst="rect">
                <a:avLst/>
              </a:prstGeom>
            </p:spPr>
            <p:txBody>
              <a:bodyPr wrap="none">
                <a:spAutoFit/>
              </a:bodyPr>
              <a:lstStyle/>
              <a:p>
                <a:pPr algn="ctr"/>
                <a:r>
                  <a:rPr lang="zh-CN" altLang="en-US" sz="2300" b="1" dirty="0">
                    <a:solidFill>
                      <a:schemeClr val="bg2">
                        <a:lumMod val="50000"/>
                      </a:schemeClr>
                    </a:solidFill>
                    <a:latin typeface="微软雅黑" panose="020B0503020204020204" pitchFamily="34" charset="-122"/>
                    <a:ea typeface="微软雅黑" panose="020B0503020204020204" pitchFamily="34" charset="-122"/>
                  </a:rPr>
                  <a:t>制定</a:t>
                </a:r>
                <a:r>
                  <a:rPr lang="en-US" altLang="zh-CN" sz="2300" b="1" dirty="0">
                    <a:solidFill>
                      <a:schemeClr val="bg2">
                        <a:lumMod val="50000"/>
                      </a:schemeClr>
                    </a:solidFill>
                    <a:latin typeface="微软雅黑" panose="020B0503020204020204" pitchFamily="34" charset="-122"/>
                    <a:ea typeface="微软雅黑" panose="020B0503020204020204" pitchFamily="34" charset="-122"/>
                  </a:rPr>
                  <a:t>《</a:t>
                </a:r>
                <a:r>
                  <a:rPr lang="zh-CN" altLang="en-US" sz="2300" b="1" dirty="0">
                    <a:solidFill>
                      <a:schemeClr val="bg2">
                        <a:lumMod val="50000"/>
                      </a:schemeClr>
                    </a:solidFill>
                    <a:latin typeface="微软雅黑" panose="020B0503020204020204" pitchFamily="34" charset="-122"/>
                    <a:ea typeface="微软雅黑" panose="020B0503020204020204" pitchFamily="34" charset="-122"/>
                  </a:rPr>
                  <a:t>沙河口区劳动教育实施方案</a:t>
                </a:r>
                <a:r>
                  <a:rPr lang="en-US" altLang="zh-CN" sz="2300" b="1" dirty="0">
                    <a:solidFill>
                      <a:schemeClr val="bg2">
                        <a:lumMod val="50000"/>
                      </a:schemeClr>
                    </a:solidFill>
                    <a:latin typeface="微软雅黑" panose="020B0503020204020204" pitchFamily="34" charset="-122"/>
                    <a:ea typeface="微软雅黑" panose="020B0503020204020204" pitchFamily="34" charset="-122"/>
                  </a:rPr>
                  <a:t>》</a:t>
                </a:r>
                <a:endParaRPr lang="zh-CN" altLang="en-US" sz="2300" b="1" dirty="0">
                  <a:solidFill>
                    <a:schemeClr val="bg2">
                      <a:lumMod val="50000"/>
                    </a:schemeClr>
                  </a:solidFill>
                  <a:latin typeface="微软雅黑" panose="020B0503020204020204" pitchFamily="34" charset="-122"/>
                  <a:ea typeface="微软雅黑" panose="020B0503020204020204" pitchFamily="34" charset="-122"/>
                </a:endParaRPr>
              </a:p>
            </p:txBody>
          </p:sp>
        </p:grpSp>
      </p:grpSp>
      <p:grpSp>
        <p:nvGrpSpPr>
          <p:cNvPr id="26" name="组合 25"/>
          <p:cNvGrpSpPr/>
          <p:nvPr/>
        </p:nvGrpSpPr>
        <p:grpSpPr>
          <a:xfrm>
            <a:off x="6899923" y="4307775"/>
            <a:ext cx="2101778" cy="754550"/>
            <a:chOff x="5502630" y="2348569"/>
            <a:chExt cx="992399" cy="754550"/>
          </a:xfrm>
        </p:grpSpPr>
        <p:sp>
          <p:nvSpPr>
            <p:cNvPr id="25" name="圆角矩形 24"/>
            <p:cNvSpPr/>
            <p:nvPr/>
          </p:nvSpPr>
          <p:spPr>
            <a:xfrm>
              <a:off x="5502630" y="2348569"/>
              <a:ext cx="992399" cy="754550"/>
            </a:xfrm>
            <a:prstGeom prst="roundRect">
              <a:avLst>
                <a:gd name="adj" fmla="val 11532"/>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圆角矩形 89"/>
            <p:cNvSpPr/>
            <p:nvPr/>
          </p:nvSpPr>
          <p:spPr>
            <a:xfrm>
              <a:off x="5502630" y="2430677"/>
              <a:ext cx="992399" cy="312523"/>
            </a:xfrm>
            <a:prstGeom prst="roundRect">
              <a:avLst>
                <a:gd name="adj" fmla="val 0"/>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TextBox 6"/>
            <p:cNvSpPr txBox="1">
              <a:spLocks noChangeArrowheads="1"/>
            </p:cNvSpPr>
            <p:nvPr/>
          </p:nvSpPr>
          <p:spPr bwMode="auto">
            <a:xfrm>
              <a:off x="5571113" y="2441718"/>
              <a:ext cx="855433"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zh-CN" altLang="en-US" sz="1800" b="1" dirty="0" smtClean="0">
                  <a:solidFill>
                    <a:schemeClr val="bg1"/>
                  </a:solidFill>
                  <a:latin typeface="微软雅黑" panose="020B0503020204020204" pitchFamily="34" charset="-122"/>
                  <a:ea typeface="微软雅黑" panose="020B0503020204020204" pitchFamily="34" charset="-122"/>
                </a:rPr>
                <a:t>有效落实</a:t>
              </a:r>
              <a:endParaRPr lang="en-US" altLang="zh-CN" sz="1800" b="1" dirty="0" smtClean="0">
                <a:solidFill>
                  <a:schemeClr val="bg1"/>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zh-CN" altLang="en-US" sz="1800" b="1" dirty="0">
                  <a:solidFill>
                    <a:srgbClr val="C00000"/>
                  </a:solidFill>
                  <a:latin typeface="微软雅黑" panose="020B0503020204020204" pitchFamily="34" charset="-122"/>
                  <a:ea typeface="微软雅黑" panose="020B0503020204020204" pitchFamily="34" charset="-122"/>
                </a:rPr>
                <a:t>劳动教育</a:t>
              </a:r>
              <a:r>
                <a:rPr lang="zh-CN" altLang="en-US" sz="1800" b="1" dirty="0" smtClean="0">
                  <a:solidFill>
                    <a:srgbClr val="C00000"/>
                  </a:solidFill>
                  <a:latin typeface="微软雅黑" panose="020B0503020204020204" pitchFamily="34" charset="-122"/>
                  <a:ea typeface="微软雅黑" panose="020B0503020204020204" pitchFamily="34" charset="-122"/>
                </a:rPr>
                <a:t>任务</a:t>
              </a:r>
              <a:endParaRPr lang="zh-CN" altLang="en-US" sz="1800" b="1" dirty="0">
                <a:solidFill>
                  <a:srgbClr val="C00000"/>
                </a:solidFill>
                <a:latin typeface="微软雅黑" panose="020B0503020204020204" pitchFamily="34" charset="-122"/>
                <a:ea typeface="微软雅黑" panose="020B0503020204020204" pitchFamily="34" charset="-122"/>
              </a:endParaRPr>
            </a:p>
          </p:txBody>
        </p:sp>
      </p:gr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10867" r="26067"/>
          <a:stretch/>
        </p:blipFill>
        <p:spPr>
          <a:xfrm>
            <a:off x="347191" y="951461"/>
            <a:ext cx="1816263"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16046" r="27744"/>
          <a:stretch/>
        </p:blipFill>
        <p:spPr>
          <a:xfrm>
            <a:off x="2531766" y="2360113"/>
            <a:ext cx="182118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6" name="图片 5"/>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6463" t="6678" r="42373" b="1914"/>
          <a:stretch/>
        </p:blipFill>
        <p:spPr>
          <a:xfrm>
            <a:off x="4731578" y="2111098"/>
            <a:ext cx="181356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t="21683" b="11227"/>
          <a:stretch/>
        </p:blipFill>
        <p:spPr>
          <a:xfrm>
            <a:off x="6966790" y="1313837"/>
            <a:ext cx="1814400" cy="2164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grpSp>
        <p:nvGrpSpPr>
          <p:cNvPr id="5" name="组合 4"/>
          <p:cNvGrpSpPr/>
          <p:nvPr/>
        </p:nvGrpSpPr>
        <p:grpSpPr>
          <a:xfrm>
            <a:off x="71707" y="2612202"/>
            <a:ext cx="704079" cy="704079"/>
            <a:chOff x="7028319" y="2020360"/>
            <a:chExt cx="860318" cy="860318"/>
          </a:xfrm>
          <a:effectLst>
            <a:outerShdw blurRad="50800" dist="38100" dir="2700000" algn="tl" rotWithShape="0">
              <a:prstClr val="black">
                <a:alpha val="40000"/>
              </a:prstClr>
            </a:outerShdw>
          </a:effectLst>
        </p:grpSpPr>
        <p:sp>
          <p:nvSpPr>
            <p:cNvPr id="2" name="椭圆 1"/>
            <p:cNvSpPr/>
            <p:nvPr/>
          </p:nvSpPr>
          <p:spPr>
            <a:xfrm>
              <a:off x="7028319" y="2020360"/>
              <a:ext cx="860318" cy="860318"/>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sp>
          <p:nvSpPr>
            <p:cNvPr id="70" name="TextBox 6"/>
            <p:cNvSpPr txBox="1">
              <a:spLocks noChangeArrowheads="1"/>
            </p:cNvSpPr>
            <p:nvPr/>
          </p:nvSpPr>
          <p:spPr bwMode="auto">
            <a:xfrm>
              <a:off x="7049195" y="2069744"/>
              <a:ext cx="813291" cy="76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zh-CN" altLang="en-US" sz="1800" b="1" dirty="0" smtClean="0">
                  <a:solidFill>
                    <a:schemeClr val="bg1"/>
                  </a:solidFill>
                  <a:latin typeface="微软雅黑" panose="020B0503020204020204" pitchFamily="34" charset="-122"/>
                  <a:ea typeface="微软雅黑" panose="020B0503020204020204" pitchFamily="34" charset="-122"/>
                </a:rPr>
                <a:t>课程</a:t>
              </a:r>
              <a:endParaRPr lang="en-US" altLang="zh-CN" sz="1800" b="1" dirty="0" smtClean="0">
                <a:solidFill>
                  <a:schemeClr val="bg1"/>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zh-CN" altLang="en-US" sz="1800" b="1" dirty="0" smtClean="0">
                  <a:solidFill>
                    <a:schemeClr val="bg1"/>
                  </a:solidFill>
                  <a:latin typeface="微软雅黑" panose="020B0503020204020204" pitchFamily="34" charset="-122"/>
                  <a:ea typeface="微软雅黑" panose="020B0503020204020204" pitchFamily="34" charset="-122"/>
                </a:rPr>
                <a:t>完善</a:t>
              </a:r>
              <a:endParaRPr lang="zh-CN" altLang="zh-CN" sz="1800" b="1" dirty="0">
                <a:solidFill>
                  <a:schemeClr val="bg1"/>
                </a:solidFill>
                <a:latin typeface="微软雅黑" panose="020B0503020204020204" pitchFamily="34" charset="-122"/>
                <a:ea typeface="微软雅黑" panose="020B0503020204020204" pitchFamily="34" charset="-122"/>
              </a:endParaRPr>
            </a:p>
          </p:txBody>
        </p:sp>
      </p:grpSp>
      <p:grpSp>
        <p:nvGrpSpPr>
          <p:cNvPr id="72" name="组合 71"/>
          <p:cNvGrpSpPr/>
          <p:nvPr/>
        </p:nvGrpSpPr>
        <p:grpSpPr>
          <a:xfrm>
            <a:off x="2241078" y="4049989"/>
            <a:ext cx="704079" cy="704079"/>
            <a:chOff x="7028319" y="2020360"/>
            <a:chExt cx="860318" cy="860318"/>
          </a:xfrm>
          <a:effectLst>
            <a:outerShdw blurRad="50800" dist="38100" dir="2700000" algn="tl" rotWithShape="0">
              <a:prstClr val="black">
                <a:alpha val="40000"/>
              </a:prstClr>
            </a:outerShdw>
          </a:effectLst>
        </p:grpSpPr>
        <p:sp>
          <p:nvSpPr>
            <p:cNvPr id="73" name="椭圆 72"/>
            <p:cNvSpPr/>
            <p:nvPr/>
          </p:nvSpPr>
          <p:spPr>
            <a:xfrm>
              <a:off x="7028319" y="2020360"/>
              <a:ext cx="860318" cy="860318"/>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sp>
          <p:nvSpPr>
            <p:cNvPr id="74" name="TextBox 6"/>
            <p:cNvSpPr txBox="1">
              <a:spLocks noChangeArrowheads="1"/>
            </p:cNvSpPr>
            <p:nvPr/>
          </p:nvSpPr>
          <p:spPr bwMode="auto">
            <a:xfrm>
              <a:off x="7049197" y="2069744"/>
              <a:ext cx="813291" cy="76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zh-CN" altLang="en-US" sz="1800" b="1" dirty="0" smtClean="0">
                  <a:solidFill>
                    <a:schemeClr val="bg1"/>
                  </a:solidFill>
                  <a:latin typeface="微软雅黑" panose="020B0503020204020204" pitchFamily="34" charset="-122"/>
                  <a:ea typeface="微软雅黑" panose="020B0503020204020204" pitchFamily="34" charset="-122"/>
                </a:rPr>
                <a:t>资源</a:t>
              </a:r>
              <a:endParaRPr lang="en-US" altLang="zh-CN" sz="1800" b="1" dirty="0" smtClean="0">
                <a:solidFill>
                  <a:schemeClr val="bg1"/>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zh-CN" altLang="en-US" sz="1800" b="1" dirty="0" smtClean="0">
                  <a:solidFill>
                    <a:schemeClr val="bg1"/>
                  </a:solidFill>
                  <a:latin typeface="微软雅黑" panose="020B0503020204020204" pitchFamily="34" charset="-122"/>
                  <a:ea typeface="微软雅黑" panose="020B0503020204020204" pitchFamily="34" charset="-122"/>
                </a:rPr>
                <a:t>丰富</a:t>
              </a:r>
              <a:endParaRPr lang="zh-CN" altLang="zh-CN" sz="1800" b="1" dirty="0">
                <a:solidFill>
                  <a:schemeClr val="bg1"/>
                </a:solidFill>
                <a:latin typeface="微软雅黑" panose="020B0503020204020204" pitchFamily="34" charset="-122"/>
                <a:ea typeface="微软雅黑" panose="020B0503020204020204" pitchFamily="34" charset="-122"/>
              </a:endParaRPr>
            </a:p>
          </p:txBody>
        </p:sp>
      </p:grpSp>
      <p:grpSp>
        <p:nvGrpSpPr>
          <p:cNvPr id="75" name="组合 74"/>
          <p:cNvGrpSpPr/>
          <p:nvPr/>
        </p:nvGrpSpPr>
        <p:grpSpPr>
          <a:xfrm>
            <a:off x="6041933" y="1801333"/>
            <a:ext cx="704079" cy="704079"/>
            <a:chOff x="7028319" y="2020360"/>
            <a:chExt cx="860318" cy="860318"/>
          </a:xfrm>
          <a:effectLst>
            <a:outerShdw blurRad="50800" dist="38100" dir="2700000" algn="tl" rotWithShape="0">
              <a:prstClr val="black">
                <a:alpha val="40000"/>
              </a:prstClr>
            </a:outerShdw>
          </a:effectLst>
        </p:grpSpPr>
        <p:sp>
          <p:nvSpPr>
            <p:cNvPr id="76" name="椭圆 75"/>
            <p:cNvSpPr/>
            <p:nvPr/>
          </p:nvSpPr>
          <p:spPr>
            <a:xfrm rot="20942054">
              <a:off x="7028319" y="2020360"/>
              <a:ext cx="860318" cy="860318"/>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sp>
          <p:nvSpPr>
            <p:cNvPr id="77" name="TextBox 6"/>
            <p:cNvSpPr txBox="1">
              <a:spLocks noChangeArrowheads="1"/>
            </p:cNvSpPr>
            <p:nvPr/>
          </p:nvSpPr>
          <p:spPr bwMode="auto">
            <a:xfrm>
              <a:off x="7049196" y="2069745"/>
              <a:ext cx="813291" cy="76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zh-CN" altLang="en-US" sz="1800" b="1" dirty="0" smtClean="0">
                  <a:solidFill>
                    <a:schemeClr val="bg1"/>
                  </a:solidFill>
                  <a:latin typeface="微软雅黑" panose="020B0503020204020204" pitchFamily="34" charset="-122"/>
                  <a:ea typeface="微软雅黑" panose="020B0503020204020204" pitchFamily="34" charset="-122"/>
                </a:rPr>
                <a:t>模式</a:t>
              </a:r>
              <a:endParaRPr lang="en-US" altLang="zh-CN" sz="1800" b="1" dirty="0" smtClean="0">
                <a:solidFill>
                  <a:schemeClr val="bg1"/>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zh-CN" altLang="en-US" sz="1800" b="1" dirty="0" smtClean="0">
                  <a:solidFill>
                    <a:schemeClr val="bg1"/>
                  </a:solidFill>
                  <a:latin typeface="微软雅黑" panose="020B0503020204020204" pitchFamily="34" charset="-122"/>
                  <a:ea typeface="微软雅黑" panose="020B0503020204020204" pitchFamily="34" charset="-122"/>
                </a:rPr>
                <a:t>多样</a:t>
              </a:r>
              <a:endParaRPr lang="zh-CN" altLang="zh-CN" sz="1800" b="1" dirty="0">
                <a:solidFill>
                  <a:schemeClr val="bg1"/>
                </a:solidFill>
                <a:latin typeface="微软雅黑" panose="020B0503020204020204" pitchFamily="34" charset="-122"/>
                <a:ea typeface="微软雅黑" panose="020B0503020204020204" pitchFamily="34" charset="-122"/>
              </a:endParaRPr>
            </a:p>
          </p:txBody>
        </p:sp>
      </p:grpSp>
      <p:grpSp>
        <p:nvGrpSpPr>
          <p:cNvPr id="78" name="组合 77"/>
          <p:cNvGrpSpPr/>
          <p:nvPr/>
        </p:nvGrpSpPr>
        <p:grpSpPr>
          <a:xfrm>
            <a:off x="8357123" y="3068458"/>
            <a:ext cx="704079" cy="704079"/>
            <a:chOff x="7028318" y="2020359"/>
            <a:chExt cx="860318" cy="860318"/>
          </a:xfrm>
          <a:effectLst>
            <a:outerShdw blurRad="50800" dist="38100" dir="2700000" algn="tl" rotWithShape="0">
              <a:prstClr val="black">
                <a:alpha val="40000"/>
              </a:prstClr>
            </a:outerShdw>
          </a:effectLst>
        </p:grpSpPr>
        <p:sp>
          <p:nvSpPr>
            <p:cNvPr id="79" name="椭圆 78"/>
            <p:cNvSpPr/>
            <p:nvPr/>
          </p:nvSpPr>
          <p:spPr>
            <a:xfrm>
              <a:off x="7028318" y="2020359"/>
              <a:ext cx="860318" cy="860318"/>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sp>
          <p:nvSpPr>
            <p:cNvPr id="80" name="TextBox 6"/>
            <p:cNvSpPr txBox="1">
              <a:spLocks noChangeArrowheads="1"/>
            </p:cNvSpPr>
            <p:nvPr/>
          </p:nvSpPr>
          <p:spPr bwMode="auto">
            <a:xfrm>
              <a:off x="7049196" y="2069744"/>
              <a:ext cx="813291" cy="76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zh-CN" altLang="en-US" sz="1800" b="1" dirty="0" smtClean="0">
                  <a:solidFill>
                    <a:schemeClr val="bg1"/>
                  </a:solidFill>
                  <a:latin typeface="微软雅黑" panose="020B0503020204020204" pitchFamily="34" charset="-122"/>
                  <a:ea typeface="微软雅黑" panose="020B0503020204020204" pitchFamily="34" charset="-122"/>
                </a:rPr>
                <a:t>机制</a:t>
              </a:r>
              <a:endParaRPr lang="en-US" altLang="zh-CN" sz="1800" b="1" dirty="0" smtClean="0">
                <a:solidFill>
                  <a:schemeClr val="bg1"/>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zh-CN" altLang="en-US" sz="1800" b="1" dirty="0" smtClean="0">
                  <a:solidFill>
                    <a:schemeClr val="bg1"/>
                  </a:solidFill>
                  <a:latin typeface="微软雅黑" panose="020B0503020204020204" pitchFamily="34" charset="-122"/>
                  <a:ea typeface="微软雅黑" panose="020B0503020204020204" pitchFamily="34" charset="-122"/>
                </a:rPr>
                <a:t>健全</a:t>
              </a:r>
              <a:endParaRPr lang="zh-CN" altLang="zh-CN" sz="1800" b="1"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78037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30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40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childTnLst>
                              </p:cTn>
                            </p:par>
                            <p:par>
                              <p:cTn id="11" fill="hold">
                                <p:stCondLst>
                                  <p:cond delay="900"/>
                                </p:stCondLst>
                                <p:childTnLst>
                                  <p:par>
                                    <p:cTn id="12" presetID="8" presetClass="emph" presetSubtype="0" fill="hold" nodeType="afterEffect">
                                      <p:stCondLst>
                                        <p:cond delay="0"/>
                                      </p:stCondLst>
                                      <p:childTnLst>
                                        <p:animRot by="5400000">
                                          <p:cBhvr>
                                            <p:cTn id="13" dur="500" fill="hold"/>
                                            <p:tgtEl>
                                              <p:spTgt spid="43"/>
                                            </p:tgtEl>
                                            <p:attrNameLst>
                                              <p:attrName>r</p:attrName>
                                            </p:attrNameLst>
                                          </p:cBhvr>
                                        </p:animRot>
                                      </p:childTnLst>
                                    </p:cTn>
                                  </p:par>
                                </p:childTnLst>
                              </p:cTn>
                            </p:par>
                            <p:par>
                              <p:cTn id="14" fill="hold">
                                <p:stCondLst>
                                  <p:cond delay="1400"/>
                                </p:stCondLst>
                                <p:childTnLst>
                                  <p:par>
                                    <p:cTn id="15" presetID="42" presetClass="path" presetSubtype="0" accel="50000" decel="50000" fill="hold" nodeType="afterEffect">
                                      <p:stCondLst>
                                        <p:cond delay="400"/>
                                      </p:stCondLst>
                                      <p:childTnLst>
                                        <p:animMotion origin="layout" path="M 2.77778E-7 4.19753E-6 L 2.77778E-7 -0.15186 " pathEditMode="relative" rAng="0" ptsTypes="AA">
                                          <p:cBhvr>
                                            <p:cTn id="16" dur="500" fill="hold"/>
                                            <p:tgtEl>
                                              <p:spTgt spid="43"/>
                                            </p:tgtEl>
                                            <p:attrNameLst>
                                              <p:attrName>ppt_x</p:attrName>
                                              <p:attrName>ppt_y</p:attrName>
                                            </p:attrNameLst>
                                          </p:cBhvr>
                                          <p:rCtr x="0" y="-7593"/>
                                        </p:animMotion>
                                      </p:childTnLst>
                                    </p:cTn>
                                  </p:par>
                                </p:childTnLst>
                              </p:cTn>
                            </p:par>
                            <p:par>
                              <p:cTn id="17" fill="hold">
                                <p:stCondLst>
                                  <p:cond delay="2300"/>
                                </p:stCondLst>
                                <p:childTnLst>
                                  <p:par>
                                    <p:cTn id="18" presetID="53" presetClass="entr" presetSubtype="16" fill="hold" nodeType="afterEffect">
                                      <p:stCondLst>
                                        <p:cond delay="350"/>
                                      </p:stCondLst>
                                      <p:childTnLst>
                                        <p:set>
                                          <p:cBhvr>
                                            <p:cTn id="19" dur="1" fill="hold">
                                              <p:stCondLst>
                                                <p:cond delay="0"/>
                                              </p:stCondLst>
                                            </p:cTn>
                                            <p:tgtEl>
                                              <p:spTgt spid="3"/>
                                            </p:tgtEl>
                                            <p:attrNameLst>
                                              <p:attrName>style.visibility</p:attrName>
                                            </p:attrNameLst>
                                          </p:cBhvr>
                                          <p:to>
                                            <p:strVal val="visible"/>
                                          </p:to>
                                        </p:set>
                                        <p:anim calcmode="lin" valueType="num">
                                          <p:cBhvr>
                                            <p:cTn id="20" dur="250" fill="hold"/>
                                            <p:tgtEl>
                                              <p:spTgt spid="3"/>
                                            </p:tgtEl>
                                            <p:attrNameLst>
                                              <p:attrName>ppt_w</p:attrName>
                                            </p:attrNameLst>
                                          </p:cBhvr>
                                          <p:tavLst>
                                            <p:tav tm="0">
                                              <p:val>
                                                <p:fltVal val="0"/>
                                              </p:val>
                                            </p:tav>
                                            <p:tav tm="100000">
                                              <p:val>
                                                <p:strVal val="#ppt_w"/>
                                              </p:val>
                                            </p:tav>
                                          </p:tavLst>
                                        </p:anim>
                                        <p:anim calcmode="lin" valueType="num">
                                          <p:cBhvr>
                                            <p:cTn id="21" dur="250" fill="hold"/>
                                            <p:tgtEl>
                                              <p:spTgt spid="3"/>
                                            </p:tgtEl>
                                            <p:attrNameLst>
                                              <p:attrName>ppt_h</p:attrName>
                                            </p:attrNameLst>
                                          </p:cBhvr>
                                          <p:tavLst>
                                            <p:tav tm="0">
                                              <p:val>
                                                <p:fltVal val="0"/>
                                              </p:val>
                                            </p:tav>
                                            <p:tav tm="100000">
                                              <p:val>
                                                <p:strVal val="#ppt_h"/>
                                              </p:val>
                                            </p:tav>
                                          </p:tavLst>
                                        </p:anim>
                                        <p:animEffect transition="in" filter="fade">
                                          <p:cBhvr>
                                            <p:cTn id="22" dur="250"/>
                                            <p:tgtEl>
                                              <p:spTgt spid="3"/>
                                            </p:tgtEl>
                                          </p:cBhvr>
                                        </p:animEffect>
                                      </p:childTnLst>
                                    </p:cTn>
                                  </p:par>
                                  <p:par>
                                    <p:cTn id="23" presetID="6" presetClass="emph" presetSubtype="0" fill="hold" nodeType="withEffect">
                                      <p:stCondLst>
                                        <p:cond delay="500"/>
                                      </p:stCondLst>
                                      <p:childTnLst>
                                        <p:animScale>
                                          <p:cBhvr>
                                            <p:cTn id="24" dur="100" fill="hold"/>
                                            <p:tgtEl>
                                              <p:spTgt spid="3"/>
                                            </p:tgtEl>
                                          </p:cBhvr>
                                          <p:by x="105000" y="105000"/>
                                        </p:animScale>
                                      </p:childTnLst>
                                    </p:cTn>
                                  </p:par>
                                  <p:par>
                                    <p:cTn id="25" presetID="6" presetClass="emph" presetSubtype="0" fill="hold" nodeType="withEffect">
                                      <p:stCondLst>
                                        <p:cond delay="600"/>
                                      </p:stCondLst>
                                      <p:childTnLst>
                                        <p:animScale>
                                          <p:cBhvr>
                                            <p:cTn id="26" dur="100" fill="hold"/>
                                            <p:tgtEl>
                                              <p:spTgt spid="3"/>
                                            </p:tgtEl>
                                          </p:cBhvr>
                                          <p:by x="95000" y="95000"/>
                                        </p:animScale>
                                      </p:childTnLst>
                                    </p:cTn>
                                  </p:par>
                                  <p:par>
                                    <p:cTn id="27" presetID="53" presetClass="entr" presetSubtype="16" fill="hold" nodeType="withEffect">
                                      <p:stCondLst>
                                        <p:cond delay="350"/>
                                      </p:stCondLst>
                                      <p:childTnLst>
                                        <p:set>
                                          <p:cBhvr>
                                            <p:cTn id="28" dur="1" fill="hold">
                                              <p:stCondLst>
                                                <p:cond delay="0"/>
                                              </p:stCondLst>
                                            </p:cTn>
                                            <p:tgtEl>
                                              <p:spTgt spid="4"/>
                                            </p:tgtEl>
                                            <p:attrNameLst>
                                              <p:attrName>style.visibility</p:attrName>
                                            </p:attrNameLst>
                                          </p:cBhvr>
                                          <p:to>
                                            <p:strVal val="visible"/>
                                          </p:to>
                                        </p:set>
                                        <p:anim calcmode="lin" valueType="num">
                                          <p:cBhvr>
                                            <p:cTn id="29" dur="250" fill="hold"/>
                                            <p:tgtEl>
                                              <p:spTgt spid="4"/>
                                            </p:tgtEl>
                                            <p:attrNameLst>
                                              <p:attrName>ppt_w</p:attrName>
                                            </p:attrNameLst>
                                          </p:cBhvr>
                                          <p:tavLst>
                                            <p:tav tm="0">
                                              <p:val>
                                                <p:fltVal val="0"/>
                                              </p:val>
                                            </p:tav>
                                            <p:tav tm="100000">
                                              <p:val>
                                                <p:strVal val="#ppt_w"/>
                                              </p:val>
                                            </p:tav>
                                          </p:tavLst>
                                        </p:anim>
                                        <p:anim calcmode="lin" valueType="num">
                                          <p:cBhvr>
                                            <p:cTn id="30" dur="250" fill="hold"/>
                                            <p:tgtEl>
                                              <p:spTgt spid="4"/>
                                            </p:tgtEl>
                                            <p:attrNameLst>
                                              <p:attrName>ppt_h</p:attrName>
                                            </p:attrNameLst>
                                          </p:cBhvr>
                                          <p:tavLst>
                                            <p:tav tm="0">
                                              <p:val>
                                                <p:fltVal val="0"/>
                                              </p:val>
                                            </p:tav>
                                            <p:tav tm="100000">
                                              <p:val>
                                                <p:strVal val="#ppt_h"/>
                                              </p:val>
                                            </p:tav>
                                          </p:tavLst>
                                        </p:anim>
                                        <p:animEffect transition="in" filter="fade">
                                          <p:cBhvr>
                                            <p:cTn id="31" dur="250"/>
                                            <p:tgtEl>
                                              <p:spTgt spid="4"/>
                                            </p:tgtEl>
                                          </p:cBhvr>
                                        </p:animEffect>
                                      </p:childTnLst>
                                    </p:cTn>
                                  </p:par>
                                  <p:par>
                                    <p:cTn id="32" presetID="6" presetClass="emph" presetSubtype="0" fill="hold" nodeType="withEffect">
                                      <p:stCondLst>
                                        <p:cond delay="500"/>
                                      </p:stCondLst>
                                      <p:childTnLst>
                                        <p:animScale>
                                          <p:cBhvr>
                                            <p:cTn id="33" dur="100" fill="hold"/>
                                            <p:tgtEl>
                                              <p:spTgt spid="4"/>
                                            </p:tgtEl>
                                          </p:cBhvr>
                                          <p:by x="105000" y="105000"/>
                                        </p:animScale>
                                      </p:childTnLst>
                                    </p:cTn>
                                  </p:par>
                                  <p:par>
                                    <p:cTn id="34" presetID="6" presetClass="emph" presetSubtype="0" fill="hold" nodeType="withEffect">
                                      <p:stCondLst>
                                        <p:cond delay="600"/>
                                      </p:stCondLst>
                                      <p:childTnLst>
                                        <p:animScale>
                                          <p:cBhvr>
                                            <p:cTn id="35" dur="100" fill="hold"/>
                                            <p:tgtEl>
                                              <p:spTgt spid="4"/>
                                            </p:tgtEl>
                                          </p:cBhvr>
                                          <p:by x="95000" y="95000"/>
                                        </p:animScale>
                                      </p:childTnLst>
                                    </p:cTn>
                                  </p:par>
                                  <p:par>
                                    <p:cTn id="36" presetID="53" presetClass="entr" presetSubtype="16" fill="hold" nodeType="withEffect">
                                      <p:stCondLst>
                                        <p:cond delay="350"/>
                                      </p:stCondLst>
                                      <p:childTnLst>
                                        <p:set>
                                          <p:cBhvr>
                                            <p:cTn id="37" dur="1" fill="hold">
                                              <p:stCondLst>
                                                <p:cond delay="0"/>
                                              </p:stCondLst>
                                            </p:cTn>
                                            <p:tgtEl>
                                              <p:spTgt spid="6"/>
                                            </p:tgtEl>
                                            <p:attrNameLst>
                                              <p:attrName>style.visibility</p:attrName>
                                            </p:attrNameLst>
                                          </p:cBhvr>
                                          <p:to>
                                            <p:strVal val="visible"/>
                                          </p:to>
                                        </p:set>
                                        <p:anim calcmode="lin" valueType="num">
                                          <p:cBhvr>
                                            <p:cTn id="38" dur="250" fill="hold"/>
                                            <p:tgtEl>
                                              <p:spTgt spid="6"/>
                                            </p:tgtEl>
                                            <p:attrNameLst>
                                              <p:attrName>ppt_w</p:attrName>
                                            </p:attrNameLst>
                                          </p:cBhvr>
                                          <p:tavLst>
                                            <p:tav tm="0">
                                              <p:val>
                                                <p:fltVal val="0"/>
                                              </p:val>
                                            </p:tav>
                                            <p:tav tm="100000">
                                              <p:val>
                                                <p:strVal val="#ppt_w"/>
                                              </p:val>
                                            </p:tav>
                                          </p:tavLst>
                                        </p:anim>
                                        <p:anim calcmode="lin" valueType="num">
                                          <p:cBhvr>
                                            <p:cTn id="39" dur="250" fill="hold"/>
                                            <p:tgtEl>
                                              <p:spTgt spid="6"/>
                                            </p:tgtEl>
                                            <p:attrNameLst>
                                              <p:attrName>ppt_h</p:attrName>
                                            </p:attrNameLst>
                                          </p:cBhvr>
                                          <p:tavLst>
                                            <p:tav tm="0">
                                              <p:val>
                                                <p:fltVal val="0"/>
                                              </p:val>
                                            </p:tav>
                                            <p:tav tm="100000">
                                              <p:val>
                                                <p:strVal val="#ppt_h"/>
                                              </p:val>
                                            </p:tav>
                                          </p:tavLst>
                                        </p:anim>
                                        <p:animEffect transition="in" filter="fade">
                                          <p:cBhvr>
                                            <p:cTn id="40" dur="250"/>
                                            <p:tgtEl>
                                              <p:spTgt spid="6"/>
                                            </p:tgtEl>
                                          </p:cBhvr>
                                        </p:animEffect>
                                      </p:childTnLst>
                                    </p:cTn>
                                  </p:par>
                                  <p:par>
                                    <p:cTn id="41" presetID="6" presetClass="emph" presetSubtype="0" fill="hold" nodeType="withEffect">
                                      <p:stCondLst>
                                        <p:cond delay="500"/>
                                      </p:stCondLst>
                                      <p:childTnLst>
                                        <p:animScale>
                                          <p:cBhvr>
                                            <p:cTn id="42" dur="100" fill="hold"/>
                                            <p:tgtEl>
                                              <p:spTgt spid="6"/>
                                            </p:tgtEl>
                                          </p:cBhvr>
                                          <p:by x="105000" y="105000"/>
                                        </p:animScale>
                                      </p:childTnLst>
                                    </p:cTn>
                                  </p:par>
                                  <p:par>
                                    <p:cTn id="43" presetID="6" presetClass="emph" presetSubtype="0" fill="hold" nodeType="withEffect">
                                      <p:stCondLst>
                                        <p:cond delay="600"/>
                                      </p:stCondLst>
                                      <p:childTnLst>
                                        <p:animScale>
                                          <p:cBhvr>
                                            <p:cTn id="44" dur="100" fill="hold"/>
                                            <p:tgtEl>
                                              <p:spTgt spid="6"/>
                                            </p:tgtEl>
                                          </p:cBhvr>
                                          <p:by x="95000" y="95000"/>
                                        </p:animScale>
                                      </p:childTnLst>
                                    </p:cTn>
                                  </p:par>
                                  <p:par>
                                    <p:cTn id="45" presetID="53" presetClass="entr" presetSubtype="16" fill="hold" nodeType="withEffect">
                                      <p:stCondLst>
                                        <p:cond delay="350"/>
                                      </p:stCondLst>
                                      <p:childTnLst>
                                        <p:set>
                                          <p:cBhvr>
                                            <p:cTn id="46" dur="1" fill="hold">
                                              <p:stCondLst>
                                                <p:cond delay="0"/>
                                              </p:stCondLst>
                                            </p:cTn>
                                            <p:tgtEl>
                                              <p:spTgt spid="7"/>
                                            </p:tgtEl>
                                            <p:attrNameLst>
                                              <p:attrName>style.visibility</p:attrName>
                                            </p:attrNameLst>
                                          </p:cBhvr>
                                          <p:to>
                                            <p:strVal val="visible"/>
                                          </p:to>
                                        </p:set>
                                        <p:anim calcmode="lin" valueType="num">
                                          <p:cBhvr>
                                            <p:cTn id="47" dur="250" fill="hold"/>
                                            <p:tgtEl>
                                              <p:spTgt spid="7"/>
                                            </p:tgtEl>
                                            <p:attrNameLst>
                                              <p:attrName>ppt_w</p:attrName>
                                            </p:attrNameLst>
                                          </p:cBhvr>
                                          <p:tavLst>
                                            <p:tav tm="0">
                                              <p:val>
                                                <p:fltVal val="0"/>
                                              </p:val>
                                            </p:tav>
                                            <p:tav tm="100000">
                                              <p:val>
                                                <p:strVal val="#ppt_w"/>
                                              </p:val>
                                            </p:tav>
                                          </p:tavLst>
                                        </p:anim>
                                        <p:anim calcmode="lin" valueType="num">
                                          <p:cBhvr>
                                            <p:cTn id="48" dur="250" fill="hold"/>
                                            <p:tgtEl>
                                              <p:spTgt spid="7"/>
                                            </p:tgtEl>
                                            <p:attrNameLst>
                                              <p:attrName>ppt_h</p:attrName>
                                            </p:attrNameLst>
                                          </p:cBhvr>
                                          <p:tavLst>
                                            <p:tav tm="0">
                                              <p:val>
                                                <p:fltVal val="0"/>
                                              </p:val>
                                            </p:tav>
                                            <p:tav tm="100000">
                                              <p:val>
                                                <p:strVal val="#ppt_h"/>
                                              </p:val>
                                            </p:tav>
                                          </p:tavLst>
                                        </p:anim>
                                        <p:animEffect transition="in" filter="fade">
                                          <p:cBhvr>
                                            <p:cTn id="49" dur="250"/>
                                            <p:tgtEl>
                                              <p:spTgt spid="7"/>
                                            </p:tgtEl>
                                          </p:cBhvr>
                                        </p:animEffect>
                                      </p:childTnLst>
                                    </p:cTn>
                                  </p:par>
                                  <p:par>
                                    <p:cTn id="50" presetID="6" presetClass="emph" presetSubtype="0" fill="hold" nodeType="withEffect">
                                      <p:stCondLst>
                                        <p:cond delay="500"/>
                                      </p:stCondLst>
                                      <p:childTnLst>
                                        <p:animScale>
                                          <p:cBhvr>
                                            <p:cTn id="51" dur="100" fill="hold"/>
                                            <p:tgtEl>
                                              <p:spTgt spid="7"/>
                                            </p:tgtEl>
                                          </p:cBhvr>
                                          <p:by x="105000" y="105000"/>
                                        </p:animScale>
                                      </p:childTnLst>
                                    </p:cTn>
                                  </p:par>
                                  <p:par>
                                    <p:cTn id="52" presetID="6" presetClass="emph" presetSubtype="0" fill="hold" nodeType="withEffect">
                                      <p:stCondLst>
                                        <p:cond delay="600"/>
                                      </p:stCondLst>
                                      <p:childTnLst>
                                        <p:animScale>
                                          <p:cBhvr>
                                            <p:cTn id="53" dur="100" fill="hold"/>
                                            <p:tgtEl>
                                              <p:spTgt spid="7"/>
                                            </p:tgtEl>
                                          </p:cBhvr>
                                          <p:by x="95000" y="95000"/>
                                        </p:animScale>
                                      </p:childTnLst>
                                    </p:cTn>
                                  </p:par>
                                </p:childTnLst>
                              </p:cTn>
                            </p:par>
                            <p:par>
                              <p:cTn id="54" fill="hold">
                                <p:stCondLst>
                                  <p:cond delay="3000"/>
                                </p:stCondLst>
                                <p:childTnLst>
                                  <p:par>
                                    <p:cTn id="55" presetID="17" presetClass="entr" presetSubtype="1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500" fill="hold"/>
                                            <p:tgtEl>
                                              <p:spTgt spid="5"/>
                                            </p:tgtEl>
                                            <p:attrNameLst>
                                              <p:attrName>ppt_w</p:attrName>
                                            </p:attrNameLst>
                                          </p:cBhvr>
                                          <p:tavLst>
                                            <p:tav tm="0">
                                              <p:val>
                                                <p:fltVal val="0"/>
                                              </p:val>
                                            </p:tav>
                                            <p:tav tm="100000">
                                              <p:val>
                                                <p:strVal val="#ppt_w"/>
                                              </p:val>
                                            </p:tav>
                                          </p:tavLst>
                                        </p:anim>
                                        <p:anim calcmode="lin" valueType="num">
                                          <p:cBhvr>
                                            <p:cTn id="58" dur="500" fill="hold"/>
                                            <p:tgtEl>
                                              <p:spTgt spid="5"/>
                                            </p:tgtEl>
                                            <p:attrNameLst>
                                              <p:attrName>ppt_h</p:attrName>
                                            </p:attrNameLst>
                                          </p:cBhvr>
                                          <p:tavLst>
                                            <p:tav tm="0">
                                              <p:val>
                                                <p:strVal val="#ppt_h"/>
                                              </p:val>
                                            </p:tav>
                                            <p:tav tm="100000">
                                              <p:val>
                                                <p:strVal val="#ppt_h"/>
                                              </p:val>
                                            </p:tav>
                                          </p:tavLst>
                                        </p:anim>
                                      </p:childTnLst>
                                    </p:cTn>
                                  </p:par>
                                  <p:par>
                                    <p:cTn id="59" presetID="17" presetClass="entr" presetSubtype="10" fill="hold" nodeType="withEffect">
                                      <p:stCondLst>
                                        <p:cond delay="0"/>
                                      </p:stCondLst>
                                      <p:childTnLst>
                                        <p:set>
                                          <p:cBhvr>
                                            <p:cTn id="60" dur="1" fill="hold">
                                              <p:stCondLst>
                                                <p:cond delay="0"/>
                                              </p:stCondLst>
                                            </p:cTn>
                                            <p:tgtEl>
                                              <p:spTgt spid="72"/>
                                            </p:tgtEl>
                                            <p:attrNameLst>
                                              <p:attrName>style.visibility</p:attrName>
                                            </p:attrNameLst>
                                          </p:cBhvr>
                                          <p:to>
                                            <p:strVal val="visible"/>
                                          </p:to>
                                        </p:set>
                                        <p:anim calcmode="lin" valueType="num">
                                          <p:cBhvr>
                                            <p:cTn id="61" dur="500" fill="hold"/>
                                            <p:tgtEl>
                                              <p:spTgt spid="72"/>
                                            </p:tgtEl>
                                            <p:attrNameLst>
                                              <p:attrName>ppt_w</p:attrName>
                                            </p:attrNameLst>
                                          </p:cBhvr>
                                          <p:tavLst>
                                            <p:tav tm="0">
                                              <p:val>
                                                <p:fltVal val="0"/>
                                              </p:val>
                                            </p:tav>
                                            <p:tav tm="100000">
                                              <p:val>
                                                <p:strVal val="#ppt_w"/>
                                              </p:val>
                                            </p:tav>
                                          </p:tavLst>
                                        </p:anim>
                                        <p:anim calcmode="lin" valueType="num">
                                          <p:cBhvr>
                                            <p:cTn id="62" dur="500" fill="hold"/>
                                            <p:tgtEl>
                                              <p:spTgt spid="72"/>
                                            </p:tgtEl>
                                            <p:attrNameLst>
                                              <p:attrName>ppt_h</p:attrName>
                                            </p:attrNameLst>
                                          </p:cBhvr>
                                          <p:tavLst>
                                            <p:tav tm="0">
                                              <p:val>
                                                <p:strVal val="#ppt_h"/>
                                              </p:val>
                                            </p:tav>
                                            <p:tav tm="100000">
                                              <p:val>
                                                <p:strVal val="#ppt_h"/>
                                              </p:val>
                                            </p:tav>
                                          </p:tavLst>
                                        </p:anim>
                                      </p:childTnLst>
                                    </p:cTn>
                                  </p:par>
                                  <p:par>
                                    <p:cTn id="63" presetID="17" presetClass="entr" presetSubtype="10" fill="hold" nodeType="withEffect">
                                      <p:stCondLst>
                                        <p:cond delay="0"/>
                                      </p:stCondLst>
                                      <p:childTnLst>
                                        <p:set>
                                          <p:cBhvr>
                                            <p:cTn id="64" dur="1" fill="hold">
                                              <p:stCondLst>
                                                <p:cond delay="0"/>
                                              </p:stCondLst>
                                            </p:cTn>
                                            <p:tgtEl>
                                              <p:spTgt spid="75"/>
                                            </p:tgtEl>
                                            <p:attrNameLst>
                                              <p:attrName>style.visibility</p:attrName>
                                            </p:attrNameLst>
                                          </p:cBhvr>
                                          <p:to>
                                            <p:strVal val="visible"/>
                                          </p:to>
                                        </p:set>
                                        <p:anim calcmode="lin" valueType="num">
                                          <p:cBhvr>
                                            <p:cTn id="65" dur="500" fill="hold"/>
                                            <p:tgtEl>
                                              <p:spTgt spid="75"/>
                                            </p:tgtEl>
                                            <p:attrNameLst>
                                              <p:attrName>ppt_w</p:attrName>
                                            </p:attrNameLst>
                                          </p:cBhvr>
                                          <p:tavLst>
                                            <p:tav tm="0">
                                              <p:val>
                                                <p:fltVal val="0"/>
                                              </p:val>
                                            </p:tav>
                                            <p:tav tm="100000">
                                              <p:val>
                                                <p:strVal val="#ppt_w"/>
                                              </p:val>
                                            </p:tav>
                                          </p:tavLst>
                                        </p:anim>
                                        <p:anim calcmode="lin" valueType="num">
                                          <p:cBhvr>
                                            <p:cTn id="66" dur="500" fill="hold"/>
                                            <p:tgtEl>
                                              <p:spTgt spid="75"/>
                                            </p:tgtEl>
                                            <p:attrNameLst>
                                              <p:attrName>ppt_h</p:attrName>
                                            </p:attrNameLst>
                                          </p:cBhvr>
                                          <p:tavLst>
                                            <p:tav tm="0">
                                              <p:val>
                                                <p:strVal val="#ppt_h"/>
                                              </p:val>
                                            </p:tav>
                                            <p:tav tm="100000">
                                              <p:val>
                                                <p:strVal val="#ppt_h"/>
                                              </p:val>
                                            </p:tav>
                                          </p:tavLst>
                                        </p:anim>
                                      </p:childTnLst>
                                    </p:cTn>
                                  </p:par>
                                  <p:par>
                                    <p:cTn id="67" presetID="17" presetClass="entr" presetSubtype="10" fill="hold" nodeType="withEffect">
                                      <p:stCondLst>
                                        <p:cond delay="0"/>
                                      </p:stCondLst>
                                      <p:childTnLst>
                                        <p:set>
                                          <p:cBhvr>
                                            <p:cTn id="68" dur="1" fill="hold">
                                              <p:stCondLst>
                                                <p:cond delay="0"/>
                                              </p:stCondLst>
                                            </p:cTn>
                                            <p:tgtEl>
                                              <p:spTgt spid="78"/>
                                            </p:tgtEl>
                                            <p:attrNameLst>
                                              <p:attrName>style.visibility</p:attrName>
                                            </p:attrNameLst>
                                          </p:cBhvr>
                                          <p:to>
                                            <p:strVal val="visible"/>
                                          </p:to>
                                        </p:set>
                                        <p:anim calcmode="lin" valueType="num">
                                          <p:cBhvr>
                                            <p:cTn id="69" dur="500" fill="hold"/>
                                            <p:tgtEl>
                                              <p:spTgt spid="78"/>
                                            </p:tgtEl>
                                            <p:attrNameLst>
                                              <p:attrName>ppt_w</p:attrName>
                                            </p:attrNameLst>
                                          </p:cBhvr>
                                          <p:tavLst>
                                            <p:tav tm="0">
                                              <p:val>
                                                <p:fltVal val="0"/>
                                              </p:val>
                                            </p:tav>
                                            <p:tav tm="100000">
                                              <p:val>
                                                <p:strVal val="#ppt_w"/>
                                              </p:val>
                                            </p:tav>
                                          </p:tavLst>
                                        </p:anim>
                                        <p:anim calcmode="lin" valueType="num">
                                          <p:cBhvr>
                                            <p:cTn id="70" dur="500" fill="hold"/>
                                            <p:tgtEl>
                                              <p:spTgt spid="78"/>
                                            </p:tgtEl>
                                            <p:attrNameLst>
                                              <p:attrName>ppt_h</p:attrName>
                                            </p:attrNameLst>
                                          </p:cBhvr>
                                          <p:tavLst>
                                            <p:tav tm="0">
                                              <p:val>
                                                <p:strVal val="#ppt_h"/>
                                              </p:val>
                                            </p:tav>
                                            <p:tav tm="100000">
                                              <p:val>
                                                <p:strVal val="#ppt_h"/>
                                              </p:val>
                                            </p:tav>
                                          </p:tavLst>
                                        </p:anim>
                                      </p:childTnLst>
                                    </p:cTn>
                                  </p:par>
                                </p:childTnLst>
                              </p:cTn>
                            </p:par>
                            <p:par>
                              <p:cTn id="71" fill="hold">
                                <p:stCondLst>
                                  <p:cond delay="3500"/>
                                </p:stCondLst>
                                <p:childTnLst>
                                  <p:par>
                                    <p:cTn id="72" presetID="2" presetClass="entr" presetSubtype="2" fill="hold" nodeType="afterEffect" p14:presetBounceEnd="64000">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14:bounceEnd="64000">
                                          <p:cBhvr additive="base">
                                            <p:cTn id="74" dur="500" fill="hold"/>
                                            <p:tgtEl>
                                              <p:spTgt spid="26"/>
                                            </p:tgtEl>
                                            <p:attrNameLst>
                                              <p:attrName>ppt_x</p:attrName>
                                            </p:attrNameLst>
                                          </p:cBhvr>
                                          <p:tavLst>
                                            <p:tav tm="0">
                                              <p:val>
                                                <p:strVal val="1+#ppt_w/2"/>
                                              </p:val>
                                            </p:tav>
                                            <p:tav tm="100000">
                                              <p:val>
                                                <p:strVal val="#ppt_x"/>
                                              </p:val>
                                            </p:tav>
                                          </p:tavLst>
                                        </p:anim>
                                        <p:anim calcmode="lin" valueType="num" p14:bounceEnd="64000">
                                          <p:cBhvr additive="base">
                                            <p:cTn id="75"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30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40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childTnLst>
                              </p:cTn>
                            </p:par>
                            <p:par>
                              <p:cTn id="11" fill="hold">
                                <p:stCondLst>
                                  <p:cond delay="900"/>
                                </p:stCondLst>
                                <p:childTnLst>
                                  <p:par>
                                    <p:cTn id="12" presetID="8" presetClass="emph" presetSubtype="0" fill="hold" nodeType="afterEffect">
                                      <p:stCondLst>
                                        <p:cond delay="0"/>
                                      </p:stCondLst>
                                      <p:childTnLst>
                                        <p:animRot by="5400000">
                                          <p:cBhvr>
                                            <p:cTn id="13" dur="500" fill="hold"/>
                                            <p:tgtEl>
                                              <p:spTgt spid="43"/>
                                            </p:tgtEl>
                                            <p:attrNameLst>
                                              <p:attrName>r</p:attrName>
                                            </p:attrNameLst>
                                          </p:cBhvr>
                                        </p:animRot>
                                      </p:childTnLst>
                                    </p:cTn>
                                  </p:par>
                                </p:childTnLst>
                              </p:cTn>
                            </p:par>
                            <p:par>
                              <p:cTn id="14" fill="hold">
                                <p:stCondLst>
                                  <p:cond delay="1400"/>
                                </p:stCondLst>
                                <p:childTnLst>
                                  <p:par>
                                    <p:cTn id="15" presetID="42" presetClass="path" presetSubtype="0" accel="50000" decel="50000" fill="hold" nodeType="afterEffect">
                                      <p:stCondLst>
                                        <p:cond delay="400"/>
                                      </p:stCondLst>
                                      <p:childTnLst>
                                        <p:animMotion origin="layout" path="M 2.77778E-7 4.19753E-6 L 2.77778E-7 -0.15186 " pathEditMode="relative" rAng="0" ptsTypes="AA">
                                          <p:cBhvr>
                                            <p:cTn id="16" dur="500" fill="hold"/>
                                            <p:tgtEl>
                                              <p:spTgt spid="43"/>
                                            </p:tgtEl>
                                            <p:attrNameLst>
                                              <p:attrName>ppt_x</p:attrName>
                                              <p:attrName>ppt_y</p:attrName>
                                            </p:attrNameLst>
                                          </p:cBhvr>
                                          <p:rCtr x="0" y="-7593"/>
                                        </p:animMotion>
                                      </p:childTnLst>
                                    </p:cTn>
                                  </p:par>
                                </p:childTnLst>
                              </p:cTn>
                            </p:par>
                            <p:par>
                              <p:cTn id="17" fill="hold">
                                <p:stCondLst>
                                  <p:cond delay="2300"/>
                                </p:stCondLst>
                                <p:childTnLst>
                                  <p:par>
                                    <p:cTn id="18" presetID="53" presetClass="entr" presetSubtype="16" fill="hold" nodeType="afterEffect">
                                      <p:stCondLst>
                                        <p:cond delay="350"/>
                                      </p:stCondLst>
                                      <p:childTnLst>
                                        <p:set>
                                          <p:cBhvr>
                                            <p:cTn id="19" dur="1" fill="hold">
                                              <p:stCondLst>
                                                <p:cond delay="0"/>
                                              </p:stCondLst>
                                            </p:cTn>
                                            <p:tgtEl>
                                              <p:spTgt spid="3"/>
                                            </p:tgtEl>
                                            <p:attrNameLst>
                                              <p:attrName>style.visibility</p:attrName>
                                            </p:attrNameLst>
                                          </p:cBhvr>
                                          <p:to>
                                            <p:strVal val="visible"/>
                                          </p:to>
                                        </p:set>
                                        <p:anim calcmode="lin" valueType="num">
                                          <p:cBhvr>
                                            <p:cTn id="20" dur="250" fill="hold"/>
                                            <p:tgtEl>
                                              <p:spTgt spid="3"/>
                                            </p:tgtEl>
                                            <p:attrNameLst>
                                              <p:attrName>ppt_w</p:attrName>
                                            </p:attrNameLst>
                                          </p:cBhvr>
                                          <p:tavLst>
                                            <p:tav tm="0">
                                              <p:val>
                                                <p:fltVal val="0"/>
                                              </p:val>
                                            </p:tav>
                                            <p:tav tm="100000">
                                              <p:val>
                                                <p:strVal val="#ppt_w"/>
                                              </p:val>
                                            </p:tav>
                                          </p:tavLst>
                                        </p:anim>
                                        <p:anim calcmode="lin" valueType="num">
                                          <p:cBhvr>
                                            <p:cTn id="21" dur="250" fill="hold"/>
                                            <p:tgtEl>
                                              <p:spTgt spid="3"/>
                                            </p:tgtEl>
                                            <p:attrNameLst>
                                              <p:attrName>ppt_h</p:attrName>
                                            </p:attrNameLst>
                                          </p:cBhvr>
                                          <p:tavLst>
                                            <p:tav tm="0">
                                              <p:val>
                                                <p:fltVal val="0"/>
                                              </p:val>
                                            </p:tav>
                                            <p:tav tm="100000">
                                              <p:val>
                                                <p:strVal val="#ppt_h"/>
                                              </p:val>
                                            </p:tav>
                                          </p:tavLst>
                                        </p:anim>
                                        <p:animEffect transition="in" filter="fade">
                                          <p:cBhvr>
                                            <p:cTn id="22" dur="250"/>
                                            <p:tgtEl>
                                              <p:spTgt spid="3"/>
                                            </p:tgtEl>
                                          </p:cBhvr>
                                        </p:animEffect>
                                      </p:childTnLst>
                                    </p:cTn>
                                  </p:par>
                                  <p:par>
                                    <p:cTn id="23" presetID="6" presetClass="emph" presetSubtype="0" fill="hold" nodeType="withEffect">
                                      <p:stCondLst>
                                        <p:cond delay="500"/>
                                      </p:stCondLst>
                                      <p:childTnLst>
                                        <p:animScale>
                                          <p:cBhvr>
                                            <p:cTn id="24" dur="100" fill="hold"/>
                                            <p:tgtEl>
                                              <p:spTgt spid="3"/>
                                            </p:tgtEl>
                                          </p:cBhvr>
                                          <p:by x="105000" y="105000"/>
                                        </p:animScale>
                                      </p:childTnLst>
                                    </p:cTn>
                                  </p:par>
                                  <p:par>
                                    <p:cTn id="25" presetID="6" presetClass="emph" presetSubtype="0" fill="hold" nodeType="withEffect">
                                      <p:stCondLst>
                                        <p:cond delay="600"/>
                                      </p:stCondLst>
                                      <p:childTnLst>
                                        <p:animScale>
                                          <p:cBhvr>
                                            <p:cTn id="26" dur="100" fill="hold"/>
                                            <p:tgtEl>
                                              <p:spTgt spid="3"/>
                                            </p:tgtEl>
                                          </p:cBhvr>
                                          <p:by x="95000" y="95000"/>
                                        </p:animScale>
                                      </p:childTnLst>
                                    </p:cTn>
                                  </p:par>
                                  <p:par>
                                    <p:cTn id="27" presetID="53" presetClass="entr" presetSubtype="16" fill="hold" nodeType="withEffect">
                                      <p:stCondLst>
                                        <p:cond delay="350"/>
                                      </p:stCondLst>
                                      <p:childTnLst>
                                        <p:set>
                                          <p:cBhvr>
                                            <p:cTn id="28" dur="1" fill="hold">
                                              <p:stCondLst>
                                                <p:cond delay="0"/>
                                              </p:stCondLst>
                                            </p:cTn>
                                            <p:tgtEl>
                                              <p:spTgt spid="4"/>
                                            </p:tgtEl>
                                            <p:attrNameLst>
                                              <p:attrName>style.visibility</p:attrName>
                                            </p:attrNameLst>
                                          </p:cBhvr>
                                          <p:to>
                                            <p:strVal val="visible"/>
                                          </p:to>
                                        </p:set>
                                        <p:anim calcmode="lin" valueType="num">
                                          <p:cBhvr>
                                            <p:cTn id="29" dur="250" fill="hold"/>
                                            <p:tgtEl>
                                              <p:spTgt spid="4"/>
                                            </p:tgtEl>
                                            <p:attrNameLst>
                                              <p:attrName>ppt_w</p:attrName>
                                            </p:attrNameLst>
                                          </p:cBhvr>
                                          <p:tavLst>
                                            <p:tav tm="0">
                                              <p:val>
                                                <p:fltVal val="0"/>
                                              </p:val>
                                            </p:tav>
                                            <p:tav tm="100000">
                                              <p:val>
                                                <p:strVal val="#ppt_w"/>
                                              </p:val>
                                            </p:tav>
                                          </p:tavLst>
                                        </p:anim>
                                        <p:anim calcmode="lin" valueType="num">
                                          <p:cBhvr>
                                            <p:cTn id="30" dur="250" fill="hold"/>
                                            <p:tgtEl>
                                              <p:spTgt spid="4"/>
                                            </p:tgtEl>
                                            <p:attrNameLst>
                                              <p:attrName>ppt_h</p:attrName>
                                            </p:attrNameLst>
                                          </p:cBhvr>
                                          <p:tavLst>
                                            <p:tav tm="0">
                                              <p:val>
                                                <p:fltVal val="0"/>
                                              </p:val>
                                            </p:tav>
                                            <p:tav tm="100000">
                                              <p:val>
                                                <p:strVal val="#ppt_h"/>
                                              </p:val>
                                            </p:tav>
                                          </p:tavLst>
                                        </p:anim>
                                        <p:animEffect transition="in" filter="fade">
                                          <p:cBhvr>
                                            <p:cTn id="31" dur="250"/>
                                            <p:tgtEl>
                                              <p:spTgt spid="4"/>
                                            </p:tgtEl>
                                          </p:cBhvr>
                                        </p:animEffect>
                                      </p:childTnLst>
                                    </p:cTn>
                                  </p:par>
                                  <p:par>
                                    <p:cTn id="32" presetID="6" presetClass="emph" presetSubtype="0" fill="hold" nodeType="withEffect">
                                      <p:stCondLst>
                                        <p:cond delay="500"/>
                                      </p:stCondLst>
                                      <p:childTnLst>
                                        <p:animScale>
                                          <p:cBhvr>
                                            <p:cTn id="33" dur="100" fill="hold"/>
                                            <p:tgtEl>
                                              <p:spTgt spid="4"/>
                                            </p:tgtEl>
                                          </p:cBhvr>
                                          <p:by x="105000" y="105000"/>
                                        </p:animScale>
                                      </p:childTnLst>
                                    </p:cTn>
                                  </p:par>
                                  <p:par>
                                    <p:cTn id="34" presetID="6" presetClass="emph" presetSubtype="0" fill="hold" nodeType="withEffect">
                                      <p:stCondLst>
                                        <p:cond delay="600"/>
                                      </p:stCondLst>
                                      <p:childTnLst>
                                        <p:animScale>
                                          <p:cBhvr>
                                            <p:cTn id="35" dur="100" fill="hold"/>
                                            <p:tgtEl>
                                              <p:spTgt spid="4"/>
                                            </p:tgtEl>
                                          </p:cBhvr>
                                          <p:by x="95000" y="95000"/>
                                        </p:animScale>
                                      </p:childTnLst>
                                    </p:cTn>
                                  </p:par>
                                  <p:par>
                                    <p:cTn id="36" presetID="53" presetClass="entr" presetSubtype="16" fill="hold" nodeType="withEffect">
                                      <p:stCondLst>
                                        <p:cond delay="350"/>
                                      </p:stCondLst>
                                      <p:childTnLst>
                                        <p:set>
                                          <p:cBhvr>
                                            <p:cTn id="37" dur="1" fill="hold">
                                              <p:stCondLst>
                                                <p:cond delay="0"/>
                                              </p:stCondLst>
                                            </p:cTn>
                                            <p:tgtEl>
                                              <p:spTgt spid="6"/>
                                            </p:tgtEl>
                                            <p:attrNameLst>
                                              <p:attrName>style.visibility</p:attrName>
                                            </p:attrNameLst>
                                          </p:cBhvr>
                                          <p:to>
                                            <p:strVal val="visible"/>
                                          </p:to>
                                        </p:set>
                                        <p:anim calcmode="lin" valueType="num">
                                          <p:cBhvr>
                                            <p:cTn id="38" dur="250" fill="hold"/>
                                            <p:tgtEl>
                                              <p:spTgt spid="6"/>
                                            </p:tgtEl>
                                            <p:attrNameLst>
                                              <p:attrName>ppt_w</p:attrName>
                                            </p:attrNameLst>
                                          </p:cBhvr>
                                          <p:tavLst>
                                            <p:tav tm="0">
                                              <p:val>
                                                <p:fltVal val="0"/>
                                              </p:val>
                                            </p:tav>
                                            <p:tav tm="100000">
                                              <p:val>
                                                <p:strVal val="#ppt_w"/>
                                              </p:val>
                                            </p:tav>
                                          </p:tavLst>
                                        </p:anim>
                                        <p:anim calcmode="lin" valueType="num">
                                          <p:cBhvr>
                                            <p:cTn id="39" dur="250" fill="hold"/>
                                            <p:tgtEl>
                                              <p:spTgt spid="6"/>
                                            </p:tgtEl>
                                            <p:attrNameLst>
                                              <p:attrName>ppt_h</p:attrName>
                                            </p:attrNameLst>
                                          </p:cBhvr>
                                          <p:tavLst>
                                            <p:tav tm="0">
                                              <p:val>
                                                <p:fltVal val="0"/>
                                              </p:val>
                                            </p:tav>
                                            <p:tav tm="100000">
                                              <p:val>
                                                <p:strVal val="#ppt_h"/>
                                              </p:val>
                                            </p:tav>
                                          </p:tavLst>
                                        </p:anim>
                                        <p:animEffect transition="in" filter="fade">
                                          <p:cBhvr>
                                            <p:cTn id="40" dur="250"/>
                                            <p:tgtEl>
                                              <p:spTgt spid="6"/>
                                            </p:tgtEl>
                                          </p:cBhvr>
                                        </p:animEffect>
                                      </p:childTnLst>
                                    </p:cTn>
                                  </p:par>
                                  <p:par>
                                    <p:cTn id="41" presetID="6" presetClass="emph" presetSubtype="0" fill="hold" nodeType="withEffect">
                                      <p:stCondLst>
                                        <p:cond delay="500"/>
                                      </p:stCondLst>
                                      <p:childTnLst>
                                        <p:animScale>
                                          <p:cBhvr>
                                            <p:cTn id="42" dur="100" fill="hold"/>
                                            <p:tgtEl>
                                              <p:spTgt spid="6"/>
                                            </p:tgtEl>
                                          </p:cBhvr>
                                          <p:by x="105000" y="105000"/>
                                        </p:animScale>
                                      </p:childTnLst>
                                    </p:cTn>
                                  </p:par>
                                  <p:par>
                                    <p:cTn id="43" presetID="6" presetClass="emph" presetSubtype="0" fill="hold" nodeType="withEffect">
                                      <p:stCondLst>
                                        <p:cond delay="600"/>
                                      </p:stCondLst>
                                      <p:childTnLst>
                                        <p:animScale>
                                          <p:cBhvr>
                                            <p:cTn id="44" dur="100" fill="hold"/>
                                            <p:tgtEl>
                                              <p:spTgt spid="6"/>
                                            </p:tgtEl>
                                          </p:cBhvr>
                                          <p:by x="95000" y="95000"/>
                                        </p:animScale>
                                      </p:childTnLst>
                                    </p:cTn>
                                  </p:par>
                                  <p:par>
                                    <p:cTn id="45" presetID="53" presetClass="entr" presetSubtype="16" fill="hold" nodeType="withEffect">
                                      <p:stCondLst>
                                        <p:cond delay="350"/>
                                      </p:stCondLst>
                                      <p:childTnLst>
                                        <p:set>
                                          <p:cBhvr>
                                            <p:cTn id="46" dur="1" fill="hold">
                                              <p:stCondLst>
                                                <p:cond delay="0"/>
                                              </p:stCondLst>
                                            </p:cTn>
                                            <p:tgtEl>
                                              <p:spTgt spid="7"/>
                                            </p:tgtEl>
                                            <p:attrNameLst>
                                              <p:attrName>style.visibility</p:attrName>
                                            </p:attrNameLst>
                                          </p:cBhvr>
                                          <p:to>
                                            <p:strVal val="visible"/>
                                          </p:to>
                                        </p:set>
                                        <p:anim calcmode="lin" valueType="num">
                                          <p:cBhvr>
                                            <p:cTn id="47" dur="250" fill="hold"/>
                                            <p:tgtEl>
                                              <p:spTgt spid="7"/>
                                            </p:tgtEl>
                                            <p:attrNameLst>
                                              <p:attrName>ppt_w</p:attrName>
                                            </p:attrNameLst>
                                          </p:cBhvr>
                                          <p:tavLst>
                                            <p:tav tm="0">
                                              <p:val>
                                                <p:fltVal val="0"/>
                                              </p:val>
                                            </p:tav>
                                            <p:tav tm="100000">
                                              <p:val>
                                                <p:strVal val="#ppt_w"/>
                                              </p:val>
                                            </p:tav>
                                          </p:tavLst>
                                        </p:anim>
                                        <p:anim calcmode="lin" valueType="num">
                                          <p:cBhvr>
                                            <p:cTn id="48" dur="250" fill="hold"/>
                                            <p:tgtEl>
                                              <p:spTgt spid="7"/>
                                            </p:tgtEl>
                                            <p:attrNameLst>
                                              <p:attrName>ppt_h</p:attrName>
                                            </p:attrNameLst>
                                          </p:cBhvr>
                                          <p:tavLst>
                                            <p:tav tm="0">
                                              <p:val>
                                                <p:fltVal val="0"/>
                                              </p:val>
                                            </p:tav>
                                            <p:tav tm="100000">
                                              <p:val>
                                                <p:strVal val="#ppt_h"/>
                                              </p:val>
                                            </p:tav>
                                          </p:tavLst>
                                        </p:anim>
                                        <p:animEffect transition="in" filter="fade">
                                          <p:cBhvr>
                                            <p:cTn id="49" dur="250"/>
                                            <p:tgtEl>
                                              <p:spTgt spid="7"/>
                                            </p:tgtEl>
                                          </p:cBhvr>
                                        </p:animEffect>
                                      </p:childTnLst>
                                    </p:cTn>
                                  </p:par>
                                  <p:par>
                                    <p:cTn id="50" presetID="6" presetClass="emph" presetSubtype="0" fill="hold" nodeType="withEffect">
                                      <p:stCondLst>
                                        <p:cond delay="500"/>
                                      </p:stCondLst>
                                      <p:childTnLst>
                                        <p:animScale>
                                          <p:cBhvr>
                                            <p:cTn id="51" dur="100" fill="hold"/>
                                            <p:tgtEl>
                                              <p:spTgt spid="7"/>
                                            </p:tgtEl>
                                          </p:cBhvr>
                                          <p:by x="105000" y="105000"/>
                                        </p:animScale>
                                      </p:childTnLst>
                                    </p:cTn>
                                  </p:par>
                                  <p:par>
                                    <p:cTn id="52" presetID="6" presetClass="emph" presetSubtype="0" fill="hold" nodeType="withEffect">
                                      <p:stCondLst>
                                        <p:cond delay="600"/>
                                      </p:stCondLst>
                                      <p:childTnLst>
                                        <p:animScale>
                                          <p:cBhvr>
                                            <p:cTn id="53" dur="100" fill="hold"/>
                                            <p:tgtEl>
                                              <p:spTgt spid="7"/>
                                            </p:tgtEl>
                                          </p:cBhvr>
                                          <p:by x="95000" y="95000"/>
                                        </p:animScale>
                                      </p:childTnLst>
                                    </p:cTn>
                                  </p:par>
                                </p:childTnLst>
                              </p:cTn>
                            </p:par>
                            <p:par>
                              <p:cTn id="54" fill="hold">
                                <p:stCondLst>
                                  <p:cond delay="3000"/>
                                </p:stCondLst>
                                <p:childTnLst>
                                  <p:par>
                                    <p:cTn id="55" presetID="17" presetClass="entr" presetSubtype="1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500" fill="hold"/>
                                            <p:tgtEl>
                                              <p:spTgt spid="5"/>
                                            </p:tgtEl>
                                            <p:attrNameLst>
                                              <p:attrName>ppt_w</p:attrName>
                                            </p:attrNameLst>
                                          </p:cBhvr>
                                          <p:tavLst>
                                            <p:tav tm="0">
                                              <p:val>
                                                <p:fltVal val="0"/>
                                              </p:val>
                                            </p:tav>
                                            <p:tav tm="100000">
                                              <p:val>
                                                <p:strVal val="#ppt_w"/>
                                              </p:val>
                                            </p:tav>
                                          </p:tavLst>
                                        </p:anim>
                                        <p:anim calcmode="lin" valueType="num">
                                          <p:cBhvr>
                                            <p:cTn id="58" dur="500" fill="hold"/>
                                            <p:tgtEl>
                                              <p:spTgt spid="5"/>
                                            </p:tgtEl>
                                            <p:attrNameLst>
                                              <p:attrName>ppt_h</p:attrName>
                                            </p:attrNameLst>
                                          </p:cBhvr>
                                          <p:tavLst>
                                            <p:tav tm="0">
                                              <p:val>
                                                <p:strVal val="#ppt_h"/>
                                              </p:val>
                                            </p:tav>
                                            <p:tav tm="100000">
                                              <p:val>
                                                <p:strVal val="#ppt_h"/>
                                              </p:val>
                                            </p:tav>
                                          </p:tavLst>
                                        </p:anim>
                                      </p:childTnLst>
                                    </p:cTn>
                                  </p:par>
                                  <p:par>
                                    <p:cTn id="59" presetID="17" presetClass="entr" presetSubtype="10" fill="hold" nodeType="withEffect">
                                      <p:stCondLst>
                                        <p:cond delay="0"/>
                                      </p:stCondLst>
                                      <p:childTnLst>
                                        <p:set>
                                          <p:cBhvr>
                                            <p:cTn id="60" dur="1" fill="hold">
                                              <p:stCondLst>
                                                <p:cond delay="0"/>
                                              </p:stCondLst>
                                            </p:cTn>
                                            <p:tgtEl>
                                              <p:spTgt spid="72"/>
                                            </p:tgtEl>
                                            <p:attrNameLst>
                                              <p:attrName>style.visibility</p:attrName>
                                            </p:attrNameLst>
                                          </p:cBhvr>
                                          <p:to>
                                            <p:strVal val="visible"/>
                                          </p:to>
                                        </p:set>
                                        <p:anim calcmode="lin" valueType="num">
                                          <p:cBhvr>
                                            <p:cTn id="61" dur="500" fill="hold"/>
                                            <p:tgtEl>
                                              <p:spTgt spid="72"/>
                                            </p:tgtEl>
                                            <p:attrNameLst>
                                              <p:attrName>ppt_w</p:attrName>
                                            </p:attrNameLst>
                                          </p:cBhvr>
                                          <p:tavLst>
                                            <p:tav tm="0">
                                              <p:val>
                                                <p:fltVal val="0"/>
                                              </p:val>
                                            </p:tav>
                                            <p:tav tm="100000">
                                              <p:val>
                                                <p:strVal val="#ppt_w"/>
                                              </p:val>
                                            </p:tav>
                                          </p:tavLst>
                                        </p:anim>
                                        <p:anim calcmode="lin" valueType="num">
                                          <p:cBhvr>
                                            <p:cTn id="62" dur="500" fill="hold"/>
                                            <p:tgtEl>
                                              <p:spTgt spid="72"/>
                                            </p:tgtEl>
                                            <p:attrNameLst>
                                              <p:attrName>ppt_h</p:attrName>
                                            </p:attrNameLst>
                                          </p:cBhvr>
                                          <p:tavLst>
                                            <p:tav tm="0">
                                              <p:val>
                                                <p:strVal val="#ppt_h"/>
                                              </p:val>
                                            </p:tav>
                                            <p:tav tm="100000">
                                              <p:val>
                                                <p:strVal val="#ppt_h"/>
                                              </p:val>
                                            </p:tav>
                                          </p:tavLst>
                                        </p:anim>
                                      </p:childTnLst>
                                    </p:cTn>
                                  </p:par>
                                  <p:par>
                                    <p:cTn id="63" presetID="17" presetClass="entr" presetSubtype="10" fill="hold" nodeType="withEffect">
                                      <p:stCondLst>
                                        <p:cond delay="0"/>
                                      </p:stCondLst>
                                      <p:childTnLst>
                                        <p:set>
                                          <p:cBhvr>
                                            <p:cTn id="64" dur="1" fill="hold">
                                              <p:stCondLst>
                                                <p:cond delay="0"/>
                                              </p:stCondLst>
                                            </p:cTn>
                                            <p:tgtEl>
                                              <p:spTgt spid="75"/>
                                            </p:tgtEl>
                                            <p:attrNameLst>
                                              <p:attrName>style.visibility</p:attrName>
                                            </p:attrNameLst>
                                          </p:cBhvr>
                                          <p:to>
                                            <p:strVal val="visible"/>
                                          </p:to>
                                        </p:set>
                                        <p:anim calcmode="lin" valueType="num">
                                          <p:cBhvr>
                                            <p:cTn id="65" dur="500" fill="hold"/>
                                            <p:tgtEl>
                                              <p:spTgt spid="75"/>
                                            </p:tgtEl>
                                            <p:attrNameLst>
                                              <p:attrName>ppt_w</p:attrName>
                                            </p:attrNameLst>
                                          </p:cBhvr>
                                          <p:tavLst>
                                            <p:tav tm="0">
                                              <p:val>
                                                <p:fltVal val="0"/>
                                              </p:val>
                                            </p:tav>
                                            <p:tav tm="100000">
                                              <p:val>
                                                <p:strVal val="#ppt_w"/>
                                              </p:val>
                                            </p:tav>
                                          </p:tavLst>
                                        </p:anim>
                                        <p:anim calcmode="lin" valueType="num">
                                          <p:cBhvr>
                                            <p:cTn id="66" dur="500" fill="hold"/>
                                            <p:tgtEl>
                                              <p:spTgt spid="75"/>
                                            </p:tgtEl>
                                            <p:attrNameLst>
                                              <p:attrName>ppt_h</p:attrName>
                                            </p:attrNameLst>
                                          </p:cBhvr>
                                          <p:tavLst>
                                            <p:tav tm="0">
                                              <p:val>
                                                <p:strVal val="#ppt_h"/>
                                              </p:val>
                                            </p:tav>
                                            <p:tav tm="100000">
                                              <p:val>
                                                <p:strVal val="#ppt_h"/>
                                              </p:val>
                                            </p:tav>
                                          </p:tavLst>
                                        </p:anim>
                                      </p:childTnLst>
                                    </p:cTn>
                                  </p:par>
                                  <p:par>
                                    <p:cTn id="67" presetID="17" presetClass="entr" presetSubtype="10" fill="hold" nodeType="withEffect">
                                      <p:stCondLst>
                                        <p:cond delay="0"/>
                                      </p:stCondLst>
                                      <p:childTnLst>
                                        <p:set>
                                          <p:cBhvr>
                                            <p:cTn id="68" dur="1" fill="hold">
                                              <p:stCondLst>
                                                <p:cond delay="0"/>
                                              </p:stCondLst>
                                            </p:cTn>
                                            <p:tgtEl>
                                              <p:spTgt spid="78"/>
                                            </p:tgtEl>
                                            <p:attrNameLst>
                                              <p:attrName>style.visibility</p:attrName>
                                            </p:attrNameLst>
                                          </p:cBhvr>
                                          <p:to>
                                            <p:strVal val="visible"/>
                                          </p:to>
                                        </p:set>
                                        <p:anim calcmode="lin" valueType="num">
                                          <p:cBhvr>
                                            <p:cTn id="69" dur="500" fill="hold"/>
                                            <p:tgtEl>
                                              <p:spTgt spid="78"/>
                                            </p:tgtEl>
                                            <p:attrNameLst>
                                              <p:attrName>ppt_w</p:attrName>
                                            </p:attrNameLst>
                                          </p:cBhvr>
                                          <p:tavLst>
                                            <p:tav tm="0">
                                              <p:val>
                                                <p:fltVal val="0"/>
                                              </p:val>
                                            </p:tav>
                                            <p:tav tm="100000">
                                              <p:val>
                                                <p:strVal val="#ppt_w"/>
                                              </p:val>
                                            </p:tav>
                                          </p:tavLst>
                                        </p:anim>
                                        <p:anim calcmode="lin" valueType="num">
                                          <p:cBhvr>
                                            <p:cTn id="70" dur="500" fill="hold"/>
                                            <p:tgtEl>
                                              <p:spTgt spid="78"/>
                                            </p:tgtEl>
                                            <p:attrNameLst>
                                              <p:attrName>ppt_h</p:attrName>
                                            </p:attrNameLst>
                                          </p:cBhvr>
                                          <p:tavLst>
                                            <p:tav tm="0">
                                              <p:val>
                                                <p:strVal val="#ppt_h"/>
                                              </p:val>
                                            </p:tav>
                                            <p:tav tm="100000">
                                              <p:val>
                                                <p:strVal val="#ppt_h"/>
                                              </p:val>
                                            </p:tav>
                                          </p:tavLst>
                                        </p:anim>
                                      </p:childTnLst>
                                    </p:cTn>
                                  </p:par>
                                </p:childTnLst>
                              </p:cTn>
                            </p:par>
                            <p:par>
                              <p:cTn id="71" fill="hold">
                                <p:stCondLst>
                                  <p:cond delay="3500"/>
                                </p:stCondLst>
                                <p:childTnLst>
                                  <p:par>
                                    <p:cTn id="72" presetID="2" presetClass="entr" presetSubtype="2" fill="hold" nodeType="after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500" fill="hold"/>
                                            <p:tgtEl>
                                              <p:spTgt spid="26"/>
                                            </p:tgtEl>
                                            <p:attrNameLst>
                                              <p:attrName>ppt_x</p:attrName>
                                            </p:attrNameLst>
                                          </p:cBhvr>
                                          <p:tavLst>
                                            <p:tav tm="0">
                                              <p:val>
                                                <p:strVal val="1+#ppt_w/2"/>
                                              </p:val>
                                            </p:tav>
                                            <p:tav tm="100000">
                                              <p:val>
                                                <p:strVal val="#ppt_x"/>
                                              </p:val>
                                            </p:tav>
                                          </p:tavLst>
                                        </p:anim>
                                        <p:anim calcmode="lin" valueType="num">
                                          <p:cBhvr additive="base">
                                            <p:cTn id="75"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1"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7F7F7"/>
            </a:gs>
            <a:gs pos="68000">
              <a:schemeClr val="bg1">
                <a:lumMod val="95000"/>
              </a:schemeClr>
            </a:gs>
          </a:gsLst>
          <a:lin ang="2700000" scaled="1"/>
          <a:tileRect/>
        </a:gradFill>
        <a:effectLst/>
      </p:bgPr>
    </p:bg>
    <p:spTree>
      <p:nvGrpSpPr>
        <p:cNvPr id="1" name=""/>
        <p:cNvGrpSpPr/>
        <p:nvPr/>
      </p:nvGrpSpPr>
      <p:grpSpPr>
        <a:xfrm>
          <a:off x="0" y="0"/>
          <a:ext cx="0" cy="0"/>
          <a:chOff x="0" y="0"/>
          <a:chExt cx="0" cy="0"/>
        </a:xfrm>
      </p:grpSpPr>
      <p:sp>
        <p:nvSpPr>
          <p:cNvPr id="69" name="饼形 68"/>
          <p:cNvSpPr/>
          <p:nvPr/>
        </p:nvSpPr>
        <p:spPr>
          <a:xfrm rot="5400000">
            <a:off x="2238765" y="1943306"/>
            <a:ext cx="4666469" cy="4666469"/>
          </a:xfrm>
          <a:prstGeom prst="pie">
            <a:avLst>
              <a:gd name="adj1" fmla="val 5400000"/>
              <a:gd name="adj2" fmla="val 16200000"/>
            </a:avLst>
          </a:prstGeom>
          <a:solidFill>
            <a:srgbClr val="DAE3F3"/>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0" name="文本框 49"/>
          <p:cNvSpPr txBox="1"/>
          <p:nvPr/>
        </p:nvSpPr>
        <p:spPr>
          <a:xfrm>
            <a:off x="1290207" y="193627"/>
            <a:ext cx="5032147" cy="369332"/>
          </a:xfrm>
          <a:prstGeom prst="rect">
            <a:avLst/>
          </a:prstGeom>
          <a:noFill/>
        </p:spPr>
        <p:txBody>
          <a:bodyPr wrap="none" rtlCol="0">
            <a:spAutoFit/>
          </a:bodyPr>
          <a:lstStyle/>
          <a:p>
            <a:r>
              <a:rPr lang="zh-CN" altLang="en-US" sz="1800" spc="300" dirty="0">
                <a:latin typeface="微软雅黑" panose="020B0503020204020204" pitchFamily="34" charset="-122"/>
                <a:ea typeface="微软雅黑" panose="020B0503020204020204" pitchFamily="34" charset="-122"/>
              </a:rPr>
              <a:t>科学规划，整体布局，有效实施劳动教育</a:t>
            </a:r>
          </a:p>
        </p:txBody>
      </p:sp>
      <p:sp>
        <p:nvSpPr>
          <p:cNvPr id="13"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a:solidFill>
                  <a:schemeClr val="tx1">
                    <a:lumMod val="65000"/>
                    <a:lumOff val="35000"/>
                  </a:schemeClr>
                </a:solidFill>
                <a:latin typeface="IrisUPC" panose="020B0604020202020204" pitchFamily="34" charset="-34"/>
                <a:ea typeface="微软雅黑" pitchFamily="34" charset="-122"/>
                <a:cs typeface="IrisUPC" panose="020B0604020202020204" pitchFamily="34" charset="-34"/>
              </a:rPr>
              <a:t>01</a:t>
            </a:r>
            <a:endParaRPr lang="zh-CN" altLang="en-US" sz="2400" b="1" dirty="0">
              <a:solidFill>
                <a:schemeClr val="tx1">
                  <a:lumMod val="65000"/>
                  <a:lumOff val="35000"/>
                </a:schemeClr>
              </a:solidFill>
              <a:latin typeface="IrisUPC" panose="020B0604020202020204" pitchFamily="34" charset="-34"/>
              <a:ea typeface="宋体" pitchFamily="2" charset="-122"/>
              <a:cs typeface="IrisUPC" panose="020B0604020202020204" pitchFamily="34" charset="-34"/>
            </a:endParaRPr>
          </a:p>
        </p:txBody>
      </p:sp>
      <p:grpSp>
        <p:nvGrpSpPr>
          <p:cNvPr id="14" name="组合 13"/>
          <p:cNvGrpSpPr/>
          <p:nvPr/>
        </p:nvGrpSpPr>
        <p:grpSpPr>
          <a:xfrm>
            <a:off x="5109851" y="597085"/>
            <a:ext cx="3708685" cy="351491"/>
            <a:chOff x="1233513" y="3849681"/>
            <a:chExt cx="1845499" cy="394224"/>
          </a:xfrm>
          <a:effectLst/>
        </p:grpSpPr>
        <p:sp>
          <p:nvSpPr>
            <p:cNvPr id="15" name="圆角矩形 14"/>
            <p:cNvSpPr/>
            <p:nvPr/>
          </p:nvSpPr>
          <p:spPr>
            <a:xfrm>
              <a:off x="1233513" y="3871875"/>
              <a:ext cx="1845499" cy="372030"/>
            </a:xfrm>
            <a:prstGeom prst="roundRect">
              <a:avLst>
                <a:gd name="adj" fmla="val 165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矩形 15"/>
            <p:cNvSpPr/>
            <p:nvPr/>
          </p:nvSpPr>
          <p:spPr>
            <a:xfrm>
              <a:off x="1334876" y="3849681"/>
              <a:ext cx="1706593" cy="379714"/>
            </a:xfrm>
            <a:prstGeom prst="rect">
              <a:avLst/>
            </a:prstGeom>
          </p:spPr>
          <p:txBody>
            <a:bodyPr wrap="square">
              <a:spAutoFit/>
            </a:bodyPr>
            <a:lstStyle/>
            <a:p>
              <a:pPr>
                <a:spcBef>
                  <a:spcPct val="50000"/>
                </a:spcBef>
              </a:pPr>
              <a:r>
                <a:rPr lang="zh-CN" altLang="en-US" sz="1600" dirty="0">
                  <a:solidFill>
                    <a:schemeClr val="bg1"/>
                  </a:solidFill>
                  <a:latin typeface="微软雅黑" pitchFamily="34" charset="-122"/>
                  <a:ea typeface="微软雅黑" pitchFamily="34" charset="-122"/>
                </a:rPr>
                <a:t>二是课题牵动，加强劳动教育研究。</a:t>
              </a:r>
              <a:endParaRPr lang="en-US" altLang="zh-CN" sz="1600" dirty="0">
                <a:solidFill>
                  <a:schemeClr val="bg1"/>
                </a:solidFill>
                <a:latin typeface="微软雅黑" pitchFamily="34" charset="-122"/>
                <a:ea typeface="微软雅黑" pitchFamily="34" charset="-122"/>
              </a:endParaRPr>
            </a:p>
          </p:txBody>
        </p:sp>
      </p:grpSp>
      <p:grpSp>
        <p:nvGrpSpPr>
          <p:cNvPr id="81" name="组合 80"/>
          <p:cNvGrpSpPr/>
          <p:nvPr/>
        </p:nvGrpSpPr>
        <p:grpSpPr>
          <a:xfrm rot="10800000">
            <a:off x="2247638" y="1943305"/>
            <a:ext cx="4819853" cy="4666469"/>
            <a:chOff x="2247638" y="1927807"/>
            <a:chExt cx="4819853" cy="4666469"/>
          </a:xfrm>
        </p:grpSpPr>
        <p:grpSp>
          <p:nvGrpSpPr>
            <p:cNvPr id="79" name="组合 78"/>
            <p:cNvGrpSpPr/>
            <p:nvPr/>
          </p:nvGrpSpPr>
          <p:grpSpPr>
            <a:xfrm rot="10800000">
              <a:off x="2247638" y="1927807"/>
              <a:ext cx="4819853" cy="4666469"/>
              <a:chOff x="2247638" y="1927807"/>
              <a:chExt cx="4819853" cy="4666469"/>
            </a:xfrm>
          </p:grpSpPr>
          <p:sp>
            <p:nvSpPr>
              <p:cNvPr id="73" name="饼形 72"/>
              <p:cNvSpPr/>
              <p:nvPr/>
            </p:nvSpPr>
            <p:spPr>
              <a:xfrm rot="5400000">
                <a:off x="2247638" y="1927807"/>
                <a:ext cx="4666469" cy="4666469"/>
              </a:xfrm>
              <a:prstGeom prst="pie">
                <a:avLst>
                  <a:gd name="adj1" fmla="val 5400000"/>
                  <a:gd name="adj2" fmla="val 16200000"/>
                </a:avLst>
              </a:prstGeom>
              <a:noFill/>
              <a:ln w="38100">
                <a:solidFill>
                  <a:srgbClr val="C0000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77" name="组合 76"/>
              <p:cNvGrpSpPr/>
              <p:nvPr/>
            </p:nvGrpSpPr>
            <p:grpSpPr>
              <a:xfrm>
                <a:off x="6760723" y="3968096"/>
                <a:ext cx="306768" cy="176210"/>
                <a:chOff x="6760723" y="4084832"/>
                <a:chExt cx="306768" cy="176210"/>
              </a:xfrm>
            </p:grpSpPr>
            <p:cxnSp>
              <p:nvCxnSpPr>
                <p:cNvPr id="75" name="直接连接符 74"/>
                <p:cNvCxnSpPr>
                  <a:stCxn id="73" idx="3"/>
                </p:cNvCxnSpPr>
                <p:nvPr/>
              </p:nvCxnSpPr>
              <p:spPr>
                <a:xfrm flipH="1" flipV="1">
                  <a:off x="6760723" y="4084833"/>
                  <a:ext cx="153384" cy="1762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flipV="1">
                  <a:off x="6914107" y="4084832"/>
                  <a:ext cx="153384" cy="1762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80" name="矩形 79"/>
            <p:cNvSpPr/>
            <p:nvPr/>
          </p:nvSpPr>
          <p:spPr>
            <a:xfrm>
              <a:off x="2317645" y="4172676"/>
              <a:ext cx="4697907" cy="12052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8" name="矩形 77"/>
          <p:cNvSpPr/>
          <p:nvPr/>
        </p:nvSpPr>
        <p:spPr>
          <a:xfrm>
            <a:off x="0" y="4224527"/>
            <a:ext cx="9141475" cy="97321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9" name="组合 48"/>
          <p:cNvGrpSpPr/>
          <p:nvPr/>
        </p:nvGrpSpPr>
        <p:grpSpPr>
          <a:xfrm>
            <a:off x="2133682" y="1119878"/>
            <a:ext cx="2613541" cy="3698526"/>
            <a:chOff x="1817648" y="595447"/>
            <a:chExt cx="3880624" cy="5407374"/>
          </a:xfrm>
        </p:grpSpPr>
        <p:grpSp>
          <p:nvGrpSpPr>
            <p:cNvPr id="58" name="组合 57"/>
            <p:cNvGrpSpPr/>
            <p:nvPr/>
          </p:nvGrpSpPr>
          <p:grpSpPr>
            <a:xfrm>
              <a:off x="1817648" y="595447"/>
              <a:ext cx="3880624" cy="5407374"/>
              <a:chOff x="1929161" y="1086101"/>
              <a:chExt cx="3389971" cy="4723684"/>
            </a:xfrm>
          </p:grpSpPr>
          <p:sp>
            <p:nvSpPr>
              <p:cNvPr id="60" name="同侧圆角矩形 59"/>
              <p:cNvSpPr/>
              <p:nvPr/>
            </p:nvSpPr>
            <p:spPr>
              <a:xfrm>
                <a:off x="1929161" y="1237785"/>
                <a:ext cx="3389971" cy="4572000"/>
              </a:xfrm>
              <a:prstGeom prst="round2SameRect">
                <a:avLst>
                  <a:gd name="adj1" fmla="val 11733"/>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同侧圆角矩形 60"/>
              <p:cNvSpPr/>
              <p:nvPr/>
            </p:nvSpPr>
            <p:spPr>
              <a:xfrm>
                <a:off x="2018371" y="1358101"/>
                <a:ext cx="3211552" cy="4331368"/>
              </a:xfrm>
              <a:prstGeom prst="round2SameRect">
                <a:avLst>
                  <a:gd name="adj1" fmla="val 11733"/>
                  <a:gd name="adj2" fmla="val 0"/>
                </a:avLst>
              </a:prstGeom>
              <a:solidFill>
                <a:schemeClr val="bg1"/>
              </a:solidFill>
              <a:ln w="889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2061652" y="2072682"/>
                <a:ext cx="3122341" cy="13939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p:nvPr/>
            </p:nvSpPr>
            <p:spPr>
              <a:xfrm>
                <a:off x="2062975" y="4917688"/>
                <a:ext cx="3122341" cy="729525"/>
              </a:xfrm>
              <a:prstGeom prst="rect">
                <a:avLst/>
              </a:prstGeom>
              <a:solidFill>
                <a:srgbClr val="BCD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4" name="直接连接符 63"/>
              <p:cNvCxnSpPr/>
              <p:nvPr/>
            </p:nvCxnSpPr>
            <p:spPr>
              <a:xfrm>
                <a:off x="2219093" y="3936380"/>
                <a:ext cx="27432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2219093" y="4181707"/>
                <a:ext cx="27432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2219093" y="4427034"/>
                <a:ext cx="27432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2219093" y="4672360"/>
                <a:ext cx="2743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8" name="圆角矩形 67"/>
              <p:cNvSpPr/>
              <p:nvPr/>
            </p:nvSpPr>
            <p:spPr>
              <a:xfrm>
                <a:off x="2504900" y="1086101"/>
                <a:ext cx="2171586" cy="495133"/>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黑体" panose="02010609060101010101" pitchFamily="49" charset="-122"/>
                  <a:ea typeface="黑体" panose="02010609060101010101" pitchFamily="49" charset="-122"/>
                </a:endParaRPr>
              </a:p>
            </p:txBody>
          </p:sp>
        </p:grpSp>
        <p:sp>
          <p:nvSpPr>
            <p:cNvPr id="59" name="TextBox 3"/>
            <p:cNvSpPr txBox="1"/>
            <p:nvPr/>
          </p:nvSpPr>
          <p:spPr>
            <a:xfrm>
              <a:off x="1845218" y="1966570"/>
              <a:ext cx="3816680" cy="1147449"/>
            </a:xfrm>
            <a:prstGeom prst="rect">
              <a:avLst/>
            </a:prstGeom>
            <a:noFill/>
          </p:spPr>
          <p:txBody>
            <a:bodyPr wrap="square">
              <a:spAutoFit/>
            </a:bodyPr>
            <a:lstStyle/>
            <a:p>
              <a:pPr>
                <a:defRPr/>
              </a:pPr>
              <a:endParaRPr lang="en-US" altLang="zh-CN" sz="100" b="1" spc="-15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a:p>
              <a:pPr algn="ctr">
                <a:defRPr/>
              </a:pPr>
              <a:r>
                <a:rPr lang="zh-CN" altLang="en-US" sz="2200" b="1" spc="-150" dirty="0">
                  <a:solidFill>
                    <a:schemeClr val="bg1"/>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rPr>
                <a:t>区域中小学劳动素养教育的实践研究</a:t>
              </a:r>
            </a:p>
          </p:txBody>
        </p:sp>
      </p:grpSp>
      <p:grpSp>
        <p:nvGrpSpPr>
          <p:cNvPr id="97" name="组合 96"/>
          <p:cNvGrpSpPr/>
          <p:nvPr/>
        </p:nvGrpSpPr>
        <p:grpSpPr>
          <a:xfrm>
            <a:off x="3199164" y="2602045"/>
            <a:ext cx="2680475" cy="1612376"/>
            <a:chOff x="5502630" y="2348569"/>
            <a:chExt cx="992399" cy="754550"/>
          </a:xfrm>
          <a:effectLst>
            <a:outerShdw blurRad="50800" dist="38100" dir="18900000" algn="bl" rotWithShape="0">
              <a:prstClr val="black">
                <a:alpha val="40000"/>
              </a:prstClr>
            </a:outerShdw>
          </a:effectLst>
        </p:grpSpPr>
        <p:sp>
          <p:nvSpPr>
            <p:cNvPr id="98" name="圆角矩形 97"/>
            <p:cNvSpPr/>
            <p:nvPr/>
          </p:nvSpPr>
          <p:spPr>
            <a:xfrm>
              <a:off x="5502630" y="2348569"/>
              <a:ext cx="992399" cy="754550"/>
            </a:xfrm>
            <a:prstGeom prst="roundRect">
              <a:avLst>
                <a:gd name="adj" fmla="val 6726"/>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圆角矩形 98"/>
            <p:cNvSpPr/>
            <p:nvPr/>
          </p:nvSpPr>
          <p:spPr>
            <a:xfrm>
              <a:off x="5502630" y="2430677"/>
              <a:ext cx="992399" cy="312523"/>
            </a:xfrm>
            <a:prstGeom prst="roundRect">
              <a:avLst>
                <a:gd name="adj" fmla="val 0"/>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TextBox 6"/>
            <p:cNvSpPr txBox="1">
              <a:spLocks noChangeArrowheads="1"/>
            </p:cNvSpPr>
            <p:nvPr/>
          </p:nvSpPr>
          <p:spPr bwMode="auto">
            <a:xfrm>
              <a:off x="5560170" y="2450008"/>
              <a:ext cx="877319" cy="56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zh-CN" altLang="en-US" sz="1800" b="1" dirty="0" smtClean="0">
                  <a:solidFill>
                    <a:schemeClr val="bg1"/>
                  </a:solidFill>
                  <a:latin typeface="微软雅黑" panose="020B0503020204020204" pitchFamily="34" charset="-122"/>
                  <a:ea typeface="微软雅黑" panose="020B0503020204020204" pitchFamily="34" charset="-122"/>
                </a:rPr>
                <a:t>十三五规划</a:t>
              </a:r>
              <a:endParaRPr lang="en-US" altLang="zh-CN" sz="1800" b="1" dirty="0" smtClean="0">
                <a:solidFill>
                  <a:schemeClr val="bg1"/>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zh-CN" altLang="en-US" sz="2000" b="1" dirty="0" smtClean="0">
                  <a:solidFill>
                    <a:schemeClr val="bg1"/>
                  </a:solidFill>
                  <a:latin typeface="微软雅黑" panose="020B0503020204020204" pitchFamily="34" charset="-122"/>
                  <a:ea typeface="微软雅黑" panose="020B0503020204020204" pitchFamily="34" charset="-122"/>
                </a:rPr>
                <a:t>加强</a:t>
              </a:r>
              <a:r>
                <a:rPr lang="zh-CN" altLang="en-US" sz="2000" b="1" dirty="0">
                  <a:solidFill>
                    <a:srgbClr val="FFFF00"/>
                  </a:solidFill>
                  <a:latin typeface="微软雅黑" panose="020B0503020204020204" pitchFamily="34" charset="-122"/>
                  <a:ea typeface="微软雅黑" panose="020B0503020204020204" pitchFamily="34" charset="-122"/>
                </a:rPr>
                <a:t>劳动</a:t>
              </a:r>
              <a:r>
                <a:rPr lang="zh-CN" altLang="en-US" sz="2000" b="1" dirty="0" smtClean="0">
                  <a:solidFill>
                    <a:srgbClr val="FFFF00"/>
                  </a:solidFill>
                  <a:latin typeface="微软雅黑" panose="020B0503020204020204" pitchFamily="34" charset="-122"/>
                  <a:ea typeface="微软雅黑" panose="020B0503020204020204" pitchFamily="34" charset="-122"/>
                </a:rPr>
                <a:t>教育</a:t>
              </a:r>
              <a:endParaRPr lang="en-US" altLang="zh-CN" sz="2000" b="1" dirty="0" smtClean="0">
                <a:solidFill>
                  <a:srgbClr val="FFFF00"/>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zh-CN" altLang="en-US" sz="1800" b="1" dirty="0" smtClean="0">
                  <a:solidFill>
                    <a:srgbClr val="C00000"/>
                  </a:solidFill>
                  <a:latin typeface="微软雅黑" panose="020B0503020204020204" pitchFamily="34" charset="-122"/>
                  <a:ea typeface="微软雅黑" panose="020B0503020204020204" pitchFamily="34" charset="-122"/>
                </a:rPr>
                <a:t>劳动</a:t>
              </a:r>
              <a:r>
                <a:rPr lang="zh-CN" altLang="en-US" sz="1800" b="1" dirty="0">
                  <a:solidFill>
                    <a:srgbClr val="C00000"/>
                  </a:solidFill>
                  <a:latin typeface="微软雅黑" panose="020B0503020204020204" pitchFamily="34" charset="-122"/>
                  <a:ea typeface="微软雅黑" panose="020B0503020204020204" pitchFamily="34" charset="-122"/>
                </a:rPr>
                <a:t>教育</a:t>
              </a:r>
              <a:r>
                <a:rPr lang="zh-CN" altLang="en-US" sz="1800" b="1" dirty="0" smtClean="0">
                  <a:solidFill>
                    <a:srgbClr val="C00000"/>
                  </a:solidFill>
                  <a:latin typeface="微软雅黑" panose="020B0503020204020204" pitchFamily="34" charset="-122"/>
                  <a:ea typeface="微软雅黑" panose="020B0503020204020204" pitchFamily="34" charset="-122"/>
                </a:rPr>
                <a:t>作为核心</a:t>
              </a:r>
              <a:r>
                <a:rPr lang="zh-CN" altLang="en-US" sz="1800" b="1" dirty="0">
                  <a:solidFill>
                    <a:srgbClr val="C00000"/>
                  </a:solidFill>
                  <a:latin typeface="微软雅黑" panose="020B0503020204020204" pitchFamily="34" charset="-122"/>
                  <a:ea typeface="微软雅黑" panose="020B0503020204020204" pitchFamily="34" charset="-122"/>
                </a:rPr>
                <a:t>素养提升的重要</a:t>
              </a:r>
              <a:r>
                <a:rPr lang="zh-CN" altLang="en-US" sz="1800" b="1" dirty="0" smtClean="0">
                  <a:solidFill>
                    <a:srgbClr val="C00000"/>
                  </a:solidFill>
                  <a:latin typeface="微软雅黑" panose="020B0503020204020204" pitchFamily="34" charset="-122"/>
                  <a:ea typeface="微软雅黑" panose="020B0503020204020204" pitchFamily="34" charset="-122"/>
                </a:rPr>
                <a:t>手段</a:t>
              </a:r>
              <a:endParaRPr lang="zh-CN" altLang="zh-CN" sz="1800" b="1" dirty="0">
                <a:solidFill>
                  <a:srgbClr val="C00000"/>
                </a:solidFill>
                <a:latin typeface="微软雅黑" panose="020B0503020204020204" pitchFamily="34" charset="-122"/>
                <a:ea typeface="微软雅黑" panose="020B0503020204020204" pitchFamily="34" charset="-122"/>
              </a:endParaRPr>
            </a:p>
          </p:txBody>
        </p:sp>
      </p:grpSp>
      <p:sp>
        <p:nvSpPr>
          <p:cNvPr id="2" name="矩形 1"/>
          <p:cNvSpPr/>
          <p:nvPr/>
        </p:nvSpPr>
        <p:spPr>
          <a:xfrm>
            <a:off x="1658319" y="3604385"/>
            <a:ext cx="5827362" cy="480448"/>
          </a:xfrm>
          <a:prstGeom prst="rect">
            <a:avLst/>
          </a:prstGeom>
          <a:solidFill>
            <a:srgbClr val="2E6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2667855" y="3677530"/>
            <a:ext cx="3808290" cy="334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成功申报省规划课题</a:t>
            </a:r>
          </a:p>
        </p:txBody>
      </p:sp>
      <p:pic>
        <p:nvPicPr>
          <p:cNvPr id="102" name="图片 101"/>
          <p:cNvPicPr>
            <a:picLocks noChangeAspect="1"/>
          </p:cNvPicPr>
          <p:nvPr/>
        </p:nvPicPr>
        <p:blipFill rotWithShape="1">
          <a:blip r:embed="rId2" cstate="print">
            <a:extLst>
              <a:ext uri="{28A0092B-C50C-407E-A947-70E740481C1C}">
                <a14:useLocalDpi xmlns:a14="http://schemas.microsoft.com/office/drawing/2010/main" val="0"/>
              </a:ext>
            </a:extLst>
          </a:blip>
          <a:srcRect l="25505" r="14562"/>
          <a:stretch/>
        </p:blipFill>
        <p:spPr>
          <a:xfrm>
            <a:off x="2606040" y="2018371"/>
            <a:ext cx="1898575" cy="2098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01" name="图片 100"/>
          <p:cNvPicPr>
            <a:picLocks noChangeAspect="1"/>
          </p:cNvPicPr>
          <p:nvPr/>
        </p:nvPicPr>
        <p:blipFill rotWithShape="1">
          <a:blip r:embed="rId3" cstate="print">
            <a:extLst>
              <a:ext uri="{28A0092B-C50C-407E-A947-70E740481C1C}">
                <a14:useLocalDpi xmlns:a14="http://schemas.microsoft.com/office/drawing/2010/main" val="0"/>
              </a:ext>
            </a:extLst>
          </a:blip>
          <a:srcRect l="24770" r="15298"/>
          <a:stretch/>
        </p:blipFill>
        <p:spPr>
          <a:xfrm>
            <a:off x="4737668" y="2018371"/>
            <a:ext cx="1891732" cy="2090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grpSp>
        <p:nvGrpSpPr>
          <p:cNvPr id="95" name="组合 94"/>
          <p:cNvGrpSpPr/>
          <p:nvPr/>
        </p:nvGrpSpPr>
        <p:grpSpPr>
          <a:xfrm>
            <a:off x="7107510" y="1352075"/>
            <a:ext cx="1391385" cy="1501732"/>
            <a:chOff x="6368354" y="1352075"/>
            <a:chExt cx="1391385" cy="1501732"/>
          </a:xfrm>
        </p:grpSpPr>
        <p:sp>
          <p:nvSpPr>
            <p:cNvPr id="82" name="椭圆 81"/>
            <p:cNvSpPr/>
            <p:nvPr/>
          </p:nvSpPr>
          <p:spPr>
            <a:xfrm>
              <a:off x="6368354" y="1352075"/>
              <a:ext cx="1391385" cy="1391385"/>
            </a:xfrm>
            <a:prstGeom prst="ellipse">
              <a:avLst/>
            </a:prstGeom>
            <a:solidFill>
              <a:srgbClr val="C00000"/>
            </a:solidFill>
            <a:ln w="28575">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流程图: 合并 82"/>
            <p:cNvSpPr/>
            <p:nvPr/>
          </p:nvSpPr>
          <p:spPr>
            <a:xfrm>
              <a:off x="6932495" y="2685068"/>
              <a:ext cx="257454" cy="168739"/>
            </a:xfrm>
            <a:prstGeom prst="flowChartMerge">
              <a:avLst/>
            </a:prstGeom>
            <a:solidFill>
              <a:schemeClr val="bg1"/>
            </a:solidFill>
            <a:ln w="28575">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任意多边形 84"/>
            <p:cNvSpPr/>
            <p:nvPr/>
          </p:nvSpPr>
          <p:spPr>
            <a:xfrm>
              <a:off x="7081459" y="1480859"/>
              <a:ext cx="232474" cy="45719"/>
            </a:xfrm>
            <a:custGeom>
              <a:avLst/>
              <a:gdLst>
                <a:gd name="connsiteX0" fmla="*/ 0 w 232474"/>
                <a:gd name="connsiteY0" fmla="*/ 861 h 62854"/>
                <a:gd name="connsiteX1" fmla="*/ 108488 w 232474"/>
                <a:gd name="connsiteY1" fmla="*/ 8610 h 62854"/>
                <a:gd name="connsiteX2" fmla="*/ 232474 w 232474"/>
                <a:gd name="connsiteY2" fmla="*/ 62854 h 62854"/>
              </a:gdLst>
              <a:ahLst/>
              <a:cxnLst>
                <a:cxn ang="0">
                  <a:pos x="connsiteX0" y="connsiteY0"/>
                </a:cxn>
                <a:cxn ang="0">
                  <a:pos x="connsiteX1" y="connsiteY1"/>
                </a:cxn>
                <a:cxn ang="0">
                  <a:pos x="connsiteX2" y="connsiteY2"/>
                </a:cxn>
              </a:cxnLst>
              <a:rect l="l" t="t" r="r" b="b"/>
              <a:pathLst>
                <a:path w="232474" h="62854">
                  <a:moveTo>
                    <a:pt x="0" y="861"/>
                  </a:moveTo>
                  <a:cubicBezTo>
                    <a:pt x="34871" y="-431"/>
                    <a:pt x="69742" y="-1722"/>
                    <a:pt x="108488" y="8610"/>
                  </a:cubicBezTo>
                  <a:cubicBezTo>
                    <a:pt x="147234" y="18942"/>
                    <a:pt x="189854" y="40898"/>
                    <a:pt x="232474" y="62854"/>
                  </a:cubicBezTo>
                </a:path>
              </a:pathLst>
            </a:custGeom>
            <a:solidFill>
              <a:srgbClr val="FF99CC"/>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0" name="直接连接符 89"/>
            <p:cNvCxnSpPr/>
            <p:nvPr/>
          </p:nvCxnSpPr>
          <p:spPr>
            <a:xfrm>
              <a:off x="7341469" y="1538483"/>
              <a:ext cx="64403" cy="3123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3" name="矩形 92"/>
            <p:cNvSpPr/>
            <p:nvPr/>
          </p:nvSpPr>
          <p:spPr>
            <a:xfrm>
              <a:off x="6455928" y="1666566"/>
              <a:ext cx="1210588" cy="400110"/>
            </a:xfrm>
            <a:prstGeom prst="rect">
              <a:avLst/>
            </a:prstGeom>
          </p:spPr>
          <p:txBody>
            <a:bodyPr wrap="none">
              <a:spAutoFit/>
            </a:bodyPr>
            <a:lstStyle/>
            <a:p>
              <a:r>
                <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学校参与</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grpSp>
        <p:nvGrpSpPr>
          <p:cNvPr id="96" name="组合 95"/>
          <p:cNvGrpSpPr/>
          <p:nvPr/>
        </p:nvGrpSpPr>
        <p:grpSpPr>
          <a:xfrm>
            <a:off x="6922980" y="2018371"/>
            <a:ext cx="1754796" cy="523220"/>
            <a:chOff x="6183824" y="2018371"/>
            <a:chExt cx="1754796" cy="523220"/>
          </a:xfrm>
        </p:grpSpPr>
        <p:sp>
          <p:nvSpPr>
            <p:cNvPr id="92" name="圆角矩形 91"/>
            <p:cNvSpPr/>
            <p:nvPr/>
          </p:nvSpPr>
          <p:spPr>
            <a:xfrm>
              <a:off x="6183824" y="2080339"/>
              <a:ext cx="1754796" cy="399173"/>
            </a:xfrm>
            <a:prstGeom prst="roundRect">
              <a:avLst>
                <a:gd name="adj" fmla="val 50000"/>
              </a:avLst>
            </a:prstGeom>
            <a:solidFill>
              <a:schemeClr val="bg1"/>
            </a:solidFill>
            <a:ln w="38100">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3"/>
            <p:cNvSpPr/>
            <p:nvPr/>
          </p:nvSpPr>
          <p:spPr>
            <a:xfrm>
              <a:off x="6479562" y="2018371"/>
              <a:ext cx="1128835" cy="523220"/>
            </a:xfrm>
            <a:prstGeom prst="rect">
              <a:avLst/>
            </a:prstGeom>
          </p:spPr>
          <p:txBody>
            <a:bodyPr wrap="none">
              <a:spAutoFit/>
            </a:bodyPr>
            <a:lstStyle/>
            <a:p>
              <a:pPr algn="ctr"/>
              <a:r>
                <a:rPr lang="en-US" altLang="zh-CN" sz="2800" b="1" kern="100" dirty="0" smtClean="0">
                  <a:solidFill>
                    <a:srgbClr val="C00000"/>
                  </a:solidFill>
                  <a:latin typeface="Bauhaus 93" panose="04030905020B02020C02" pitchFamily="82" charset="0"/>
                  <a:ea typeface="微软雅黑" panose="020B0503020204020204" pitchFamily="34" charset="-122"/>
                  <a:cs typeface="Times New Roman" panose="02020603050405020304" pitchFamily="18" charset="0"/>
                </a:rPr>
                <a:t>100%</a:t>
              </a:r>
              <a:endParaRPr lang="zh-CN" altLang="en-US" sz="2800" b="1" dirty="0">
                <a:solidFill>
                  <a:srgbClr val="C00000"/>
                </a:solidFill>
                <a:latin typeface="Bauhaus 93" panose="04030905020B02020C02" pitchFamily="82" charset="0"/>
                <a:ea typeface="微软雅黑" panose="020B0503020204020204" pitchFamily="34" charset="-122"/>
              </a:endParaRPr>
            </a:p>
          </p:txBody>
        </p:sp>
      </p:gr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6618" r="16716"/>
          <a:stretch/>
        </p:blipFill>
        <p:spPr>
          <a:xfrm>
            <a:off x="6473857" y="1071512"/>
            <a:ext cx="1671171" cy="1671171"/>
          </a:xfrm>
          <a:prstGeom prst="ellipse">
            <a:avLst/>
          </a:prstGeom>
          <a:ln w="63500" cap="rnd">
            <a:solidFill>
              <a:schemeClr val="bg1"/>
            </a:solidFill>
          </a:ln>
          <a:effectLst>
            <a:outerShdw blurRad="50800" dist="38100" dir="2700000" algn="tl" rotWithShape="0">
              <a:prstClr val="black">
                <a:alpha val="40000"/>
              </a:prstClr>
            </a:outerShdw>
          </a:effectLst>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0665" r="14334"/>
          <a:stretch/>
        </p:blipFill>
        <p:spPr>
          <a:xfrm>
            <a:off x="264718" y="3408233"/>
            <a:ext cx="1248054" cy="1248054"/>
          </a:xfrm>
          <a:prstGeom prst="ellipse">
            <a:avLst/>
          </a:prstGeom>
          <a:ln w="63500" cap="rnd">
            <a:solidFill>
              <a:schemeClr val="bg1"/>
            </a:solidFill>
          </a:ln>
          <a:effectLst>
            <a:outerShdw blurRad="50800" dist="38100" dir="2700000" algn="tl" rotWithShape="0">
              <a:prstClr val="black">
                <a:alpha val="40000"/>
              </a:prstClr>
            </a:outerShdw>
          </a:effectLst>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16419" r="16914"/>
          <a:stretch/>
        </p:blipFill>
        <p:spPr>
          <a:xfrm>
            <a:off x="7527342" y="2347809"/>
            <a:ext cx="1350873" cy="1350873"/>
          </a:xfrm>
          <a:prstGeom prst="ellipse">
            <a:avLst/>
          </a:prstGeom>
          <a:ln w="63500" cap="rnd">
            <a:solidFill>
              <a:schemeClr val="bg1"/>
            </a:solidFill>
          </a:ln>
          <a:effectLst>
            <a:outerShdw blurRad="50800" dist="38100" dir="2700000" algn="tl" rotWithShape="0">
              <a:prstClr val="black">
                <a:alpha val="40000"/>
              </a:prstClr>
            </a:outerShdw>
          </a:effectLst>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16320" r="17013"/>
          <a:stretch/>
        </p:blipFill>
        <p:spPr>
          <a:xfrm>
            <a:off x="1258964" y="761513"/>
            <a:ext cx="1577340" cy="1577340"/>
          </a:xfrm>
          <a:prstGeom prst="ellipse">
            <a:avLst/>
          </a:prstGeom>
          <a:ln w="63500" cap="rnd">
            <a:solidFill>
              <a:schemeClr val="bg1"/>
            </a:solidFill>
          </a:ln>
          <a:effectLst>
            <a:outerShdw blurRad="50800" dist="38100" dir="2700000" algn="tl" rotWithShape="0">
              <a:prstClr val="black">
                <a:alpha val="40000"/>
              </a:prstClr>
            </a:outerShdw>
          </a:effectLst>
        </p:spPr>
      </p:pic>
      <p:pic>
        <p:nvPicPr>
          <p:cNvPr id="3" name="图片 2"/>
          <p:cNvPicPr>
            <a:picLocks noChangeAspect="1"/>
          </p:cNvPicPr>
          <p:nvPr/>
        </p:nvPicPr>
        <p:blipFill rotWithShape="1">
          <a:blip r:embed="rId8" cstate="print">
            <a:extLst>
              <a:ext uri="{28A0092B-C50C-407E-A947-70E740481C1C}">
                <a14:useLocalDpi xmlns:a14="http://schemas.microsoft.com/office/drawing/2010/main" val="0"/>
              </a:ext>
            </a:extLst>
          </a:blip>
          <a:srcRect l="-2" r="25001"/>
          <a:stretch/>
        </p:blipFill>
        <p:spPr>
          <a:xfrm>
            <a:off x="259972" y="1704037"/>
            <a:ext cx="1359634" cy="1359634"/>
          </a:xfrm>
          <a:prstGeom prst="ellipse">
            <a:avLst/>
          </a:prstGeom>
          <a:ln w="63500" cap="rnd">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73692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 presetClass="entr" presetSubtype="8" fill="hold" grpId="0" nodeType="withEffect" p14:presetBounceEnd="64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64000">
                                          <p:cBhvr additive="base">
                                            <p:cTn id="10" dur="500" fill="hold"/>
                                            <p:tgtEl>
                                              <p:spTgt spid="2"/>
                                            </p:tgtEl>
                                            <p:attrNameLst>
                                              <p:attrName>ppt_x</p:attrName>
                                            </p:attrNameLst>
                                          </p:cBhvr>
                                          <p:tavLst>
                                            <p:tav tm="0">
                                              <p:val>
                                                <p:strVal val="0-#ppt_w/2"/>
                                              </p:val>
                                            </p:tav>
                                            <p:tav tm="100000">
                                              <p:val>
                                                <p:strVal val="#ppt_x"/>
                                              </p:val>
                                            </p:tav>
                                          </p:tavLst>
                                        </p:anim>
                                        <p:anim calcmode="lin" valueType="num" p14:bounceEnd="64000">
                                          <p:cBhvr additive="base">
                                            <p:cTn id="11" dur="500" fill="hold"/>
                                            <p:tgtEl>
                                              <p:spTgt spid="2"/>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14:presetBounceEnd="64000">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14:bounceEnd="64000">
                                          <p:cBhvr additive="base">
                                            <p:cTn id="14" dur="500" fill="hold"/>
                                            <p:tgtEl>
                                              <p:spTgt spid="49"/>
                                            </p:tgtEl>
                                            <p:attrNameLst>
                                              <p:attrName>ppt_x</p:attrName>
                                            </p:attrNameLst>
                                          </p:cBhvr>
                                          <p:tavLst>
                                            <p:tav tm="0">
                                              <p:val>
                                                <p:strVal val="0-#ppt_w/2"/>
                                              </p:val>
                                            </p:tav>
                                            <p:tav tm="100000">
                                              <p:val>
                                                <p:strVal val="#ppt_x"/>
                                              </p:val>
                                            </p:tav>
                                          </p:tavLst>
                                        </p:anim>
                                        <p:anim calcmode="lin" valueType="num" p14:bounceEnd="64000">
                                          <p:cBhvr additive="base">
                                            <p:cTn id="15" dur="500" fill="hold"/>
                                            <p:tgtEl>
                                              <p:spTgt spid="49"/>
                                            </p:tgtEl>
                                            <p:attrNameLst>
                                              <p:attrName>ppt_y</p:attrName>
                                            </p:attrNameLst>
                                          </p:cBhvr>
                                          <p:tavLst>
                                            <p:tav tm="0">
                                              <p:val>
                                                <p:strVal val="#ppt_y"/>
                                              </p:val>
                                            </p:tav>
                                            <p:tav tm="100000">
                                              <p:val>
                                                <p:strVal val="#ppt_y"/>
                                              </p:val>
                                            </p:tav>
                                          </p:tavLst>
                                        </p:anim>
                                      </p:childTnLst>
                                    </p:cTn>
                                  </p:par>
                                  <p:par>
                                    <p:cTn id="16" presetID="6" presetClass="emph" presetSubtype="0" fill="hold" nodeType="withEffect">
                                      <p:stCondLst>
                                        <p:cond delay="0"/>
                                      </p:stCondLst>
                                      <p:childTnLst>
                                        <p:animScale>
                                          <p:cBhvr>
                                            <p:cTn id="17" dur="500" fill="hold"/>
                                            <p:tgtEl>
                                              <p:spTgt spid="49"/>
                                            </p:tgtEl>
                                          </p:cBhvr>
                                          <p:by x="60000" y="60000"/>
                                        </p:animScale>
                                      </p:childTnLst>
                                    </p:cTn>
                                  </p:par>
                                  <p:par>
                                    <p:cTn id="18" presetID="42" presetClass="path" presetSubtype="0" accel="50000" decel="50000" fill="hold" nodeType="withEffect">
                                      <p:stCondLst>
                                        <p:cond delay="0"/>
                                      </p:stCondLst>
                                      <p:childTnLst>
                                        <p:animMotion origin="layout" path="M 4.72222E-6 -4.93827E-7 L -0.23507 0.00278 " pathEditMode="relative" rAng="0" ptsTypes="AA">
                                          <p:cBhvr>
                                            <p:cTn id="19" dur="500" fill="hold"/>
                                            <p:tgtEl>
                                              <p:spTgt spid="49"/>
                                            </p:tgtEl>
                                            <p:attrNameLst>
                                              <p:attrName>ppt_x</p:attrName>
                                              <p:attrName>ppt_y</p:attrName>
                                            </p:attrNameLst>
                                          </p:cBhvr>
                                          <p:rCtr x="-11753" y="123"/>
                                        </p:animMotion>
                                      </p:childTnLst>
                                    </p:cTn>
                                  </p:par>
                                  <p:par>
                                    <p:cTn id="20" presetID="42" presetClass="path" presetSubtype="0" accel="50000" decel="50000" fill="hold" grpId="2" nodeType="withEffect">
                                      <p:stCondLst>
                                        <p:cond delay="0"/>
                                      </p:stCondLst>
                                      <p:childTnLst>
                                        <p:animMotion origin="layout" path="M 0 -2.22222E-6 L 0 0.11759 " pathEditMode="relative" rAng="0" ptsTypes="AA">
                                          <p:cBhvr>
                                            <p:cTn id="21" dur="500" fill="hold"/>
                                            <p:tgtEl>
                                              <p:spTgt spid="2"/>
                                            </p:tgtEl>
                                            <p:attrNameLst>
                                              <p:attrName>ppt_x</p:attrName>
                                              <p:attrName>ppt_y</p:attrName>
                                            </p:attrNameLst>
                                          </p:cBhvr>
                                          <p:rCtr x="0" y="5864"/>
                                        </p:animMotion>
                                      </p:childTnLst>
                                    </p:cTn>
                                  </p:par>
                                  <p:par>
                                    <p:cTn id="22" presetID="42" presetClass="path" presetSubtype="0" accel="50000" decel="50000" fill="hold" grpId="0" nodeType="withEffect">
                                      <p:stCondLst>
                                        <p:cond delay="0"/>
                                      </p:stCondLst>
                                      <p:childTnLst>
                                        <p:animMotion origin="layout" path="M 0 -8.64198E-7 L 0 0.11883 " pathEditMode="relative" rAng="0" ptsTypes="AA">
                                          <p:cBhvr>
                                            <p:cTn id="23" dur="500" fill="hold"/>
                                            <p:tgtEl>
                                              <p:spTgt spid="44"/>
                                            </p:tgtEl>
                                            <p:attrNameLst>
                                              <p:attrName>ppt_x</p:attrName>
                                              <p:attrName>ppt_y</p:attrName>
                                            </p:attrNameLst>
                                          </p:cBhvr>
                                          <p:rCtr x="0" y="5926"/>
                                        </p:animMotion>
                                      </p:childTnLst>
                                    </p:cTn>
                                  </p:par>
                                  <p:par>
                                    <p:cTn id="24" presetID="22" presetClass="entr" presetSubtype="2" fill="hold" grpId="0" nodeType="with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wipe(right)">
                                          <p:cBhvr>
                                            <p:cTn id="26" dur="400"/>
                                            <p:tgtEl>
                                              <p:spTgt spid="69"/>
                                            </p:tgtEl>
                                          </p:cBhvr>
                                        </p:animEffect>
                                      </p:childTnLst>
                                    </p:cTn>
                                  </p:par>
                                </p:childTnLst>
                              </p:cTn>
                            </p:par>
                            <p:par>
                              <p:cTn id="27" fill="hold">
                                <p:stCondLst>
                                  <p:cond delay="500"/>
                                </p:stCondLst>
                                <p:childTnLst>
                                  <p:par>
                                    <p:cTn id="28" presetID="22" presetClass="entr" presetSubtype="8" fill="hold" nodeType="afterEffect">
                                      <p:stCondLst>
                                        <p:cond delay="200"/>
                                      </p:stCondLst>
                                      <p:childTnLst>
                                        <p:set>
                                          <p:cBhvr>
                                            <p:cTn id="29" dur="1" fill="hold">
                                              <p:stCondLst>
                                                <p:cond delay="0"/>
                                              </p:stCondLst>
                                            </p:cTn>
                                            <p:tgtEl>
                                              <p:spTgt spid="81"/>
                                            </p:tgtEl>
                                            <p:attrNameLst>
                                              <p:attrName>style.visibility</p:attrName>
                                            </p:attrNameLst>
                                          </p:cBhvr>
                                          <p:to>
                                            <p:strVal val="visible"/>
                                          </p:to>
                                        </p:set>
                                        <p:animEffect transition="in" filter="wipe(left)">
                                          <p:cBhvr>
                                            <p:cTn id="30" dur="500"/>
                                            <p:tgtEl>
                                              <p:spTgt spid="81"/>
                                            </p:tgtEl>
                                          </p:cBhvr>
                                        </p:animEffect>
                                      </p:childTnLst>
                                    </p:cTn>
                                  </p:par>
                                </p:childTnLst>
                              </p:cTn>
                            </p:par>
                            <p:par>
                              <p:cTn id="31" fill="hold">
                                <p:stCondLst>
                                  <p:cond delay="1200"/>
                                </p:stCondLst>
                                <p:childTnLst>
                                  <p:par>
                                    <p:cTn id="32" presetID="53" presetClass="entr" presetSubtype="16" fill="hold" nodeType="afterEffect">
                                      <p:stCondLst>
                                        <p:cond delay="0"/>
                                      </p:stCondLst>
                                      <p:childTnLst>
                                        <p:set>
                                          <p:cBhvr>
                                            <p:cTn id="33" dur="1" fill="hold">
                                              <p:stCondLst>
                                                <p:cond delay="0"/>
                                              </p:stCondLst>
                                            </p:cTn>
                                            <p:tgtEl>
                                              <p:spTgt spid="95"/>
                                            </p:tgtEl>
                                            <p:attrNameLst>
                                              <p:attrName>style.visibility</p:attrName>
                                            </p:attrNameLst>
                                          </p:cBhvr>
                                          <p:to>
                                            <p:strVal val="visible"/>
                                          </p:to>
                                        </p:set>
                                        <p:anim calcmode="lin" valueType="num">
                                          <p:cBhvr>
                                            <p:cTn id="34" dur="250" fill="hold"/>
                                            <p:tgtEl>
                                              <p:spTgt spid="95"/>
                                            </p:tgtEl>
                                            <p:attrNameLst>
                                              <p:attrName>ppt_w</p:attrName>
                                            </p:attrNameLst>
                                          </p:cBhvr>
                                          <p:tavLst>
                                            <p:tav tm="0">
                                              <p:val>
                                                <p:fltVal val="0"/>
                                              </p:val>
                                            </p:tav>
                                            <p:tav tm="100000">
                                              <p:val>
                                                <p:strVal val="#ppt_w"/>
                                              </p:val>
                                            </p:tav>
                                          </p:tavLst>
                                        </p:anim>
                                        <p:anim calcmode="lin" valueType="num">
                                          <p:cBhvr>
                                            <p:cTn id="35" dur="250" fill="hold"/>
                                            <p:tgtEl>
                                              <p:spTgt spid="95"/>
                                            </p:tgtEl>
                                            <p:attrNameLst>
                                              <p:attrName>ppt_h</p:attrName>
                                            </p:attrNameLst>
                                          </p:cBhvr>
                                          <p:tavLst>
                                            <p:tav tm="0">
                                              <p:val>
                                                <p:fltVal val="0"/>
                                              </p:val>
                                            </p:tav>
                                            <p:tav tm="100000">
                                              <p:val>
                                                <p:strVal val="#ppt_h"/>
                                              </p:val>
                                            </p:tav>
                                          </p:tavLst>
                                        </p:anim>
                                        <p:animEffect transition="in" filter="fade">
                                          <p:cBhvr>
                                            <p:cTn id="36" dur="250"/>
                                            <p:tgtEl>
                                              <p:spTgt spid="95"/>
                                            </p:tgtEl>
                                          </p:cBhvr>
                                        </p:animEffect>
                                      </p:childTnLst>
                                    </p:cTn>
                                  </p:par>
                                  <p:par>
                                    <p:cTn id="37" presetID="6" presetClass="emph" presetSubtype="0" fill="hold" nodeType="withEffect">
                                      <p:stCondLst>
                                        <p:cond delay="250"/>
                                      </p:stCondLst>
                                      <p:childTnLst>
                                        <p:animScale>
                                          <p:cBhvr>
                                            <p:cTn id="38" dur="100" fill="hold"/>
                                            <p:tgtEl>
                                              <p:spTgt spid="95"/>
                                            </p:tgtEl>
                                          </p:cBhvr>
                                          <p:by x="105000" y="105000"/>
                                        </p:animScale>
                                      </p:childTnLst>
                                    </p:cTn>
                                  </p:par>
                                  <p:par>
                                    <p:cTn id="39" presetID="6" presetClass="emph" presetSubtype="0" fill="hold" nodeType="withEffect">
                                      <p:stCondLst>
                                        <p:cond delay="350"/>
                                      </p:stCondLst>
                                      <p:childTnLst>
                                        <p:animScale>
                                          <p:cBhvr>
                                            <p:cTn id="40" dur="100" fill="hold"/>
                                            <p:tgtEl>
                                              <p:spTgt spid="95"/>
                                            </p:tgtEl>
                                          </p:cBhvr>
                                          <p:by x="95000" y="95000"/>
                                        </p:animScale>
                                      </p:childTnLst>
                                    </p:cTn>
                                  </p:par>
                                </p:childTnLst>
                              </p:cTn>
                            </p:par>
                            <p:par>
                              <p:cTn id="41" fill="hold">
                                <p:stCondLst>
                                  <p:cond delay="1650"/>
                                </p:stCondLst>
                                <p:childTnLst>
                                  <p:par>
                                    <p:cTn id="42" presetID="53" presetClass="entr" presetSubtype="16" fill="hold" nodeType="afterEffect">
                                      <p:stCondLst>
                                        <p:cond delay="0"/>
                                      </p:stCondLst>
                                      <p:childTnLst>
                                        <p:set>
                                          <p:cBhvr>
                                            <p:cTn id="43" dur="1" fill="hold">
                                              <p:stCondLst>
                                                <p:cond delay="0"/>
                                              </p:stCondLst>
                                            </p:cTn>
                                            <p:tgtEl>
                                              <p:spTgt spid="96"/>
                                            </p:tgtEl>
                                            <p:attrNameLst>
                                              <p:attrName>style.visibility</p:attrName>
                                            </p:attrNameLst>
                                          </p:cBhvr>
                                          <p:to>
                                            <p:strVal val="visible"/>
                                          </p:to>
                                        </p:set>
                                        <p:anim calcmode="lin" valueType="num">
                                          <p:cBhvr>
                                            <p:cTn id="44" dur="250" fill="hold"/>
                                            <p:tgtEl>
                                              <p:spTgt spid="96"/>
                                            </p:tgtEl>
                                            <p:attrNameLst>
                                              <p:attrName>ppt_w</p:attrName>
                                            </p:attrNameLst>
                                          </p:cBhvr>
                                          <p:tavLst>
                                            <p:tav tm="0">
                                              <p:val>
                                                <p:fltVal val="0"/>
                                              </p:val>
                                            </p:tav>
                                            <p:tav tm="100000">
                                              <p:val>
                                                <p:strVal val="#ppt_w"/>
                                              </p:val>
                                            </p:tav>
                                          </p:tavLst>
                                        </p:anim>
                                        <p:anim calcmode="lin" valueType="num">
                                          <p:cBhvr>
                                            <p:cTn id="45" dur="250" fill="hold"/>
                                            <p:tgtEl>
                                              <p:spTgt spid="96"/>
                                            </p:tgtEl>
                                            <p:attrNameLst>
                                              <p:attrName>ppt_h</p:attrName>
                                            </p:attrNameLst>
                                          </p:cBhvr>
                                          <p:tavLst>
                                            <p:tav tm="0">
                                              <p:val>
                                                <p:fltVal val="0"/>
                                              </p:val>
                                            </p:tav>
                                            <p:tav tm="100000">
                                              <p:val>
                                                <p:strVal val="#ppt_h"/>
                                              </p:val>
                                            </p:tav>
                                          </p:tavLst>
                                        </p:anim>
                                        <p:animEffect transition="in" filter="fade">
                                          <p:cBhvr>
                                            <p:cTn id="46" dur="250"/>
                                            <p:tgtEl>
                                              <p:spTgt spid="96"/>
                                            </p:tgtEl>
                                          </p:cBhvr>
                                        </p:animEffect>
                                      </p:childTnLst>
                                    </p:cTn>
                                  </p:par>
                                  <p:par>
                                    <p:cTn id="47" presetID="6" presetClass="emph" presetSubtype="0" fill="hold" nodeType="withEffect">
                                      <p:stCondLst>
                                        <p:cond delay="250"/>
                                      </p:stCondLst>
                                      <p:childTnLst>
                                        <p:animScale>
                                          <p:cBhvr>
                                            <p:cTn id="48" dur="100" fill="hold"/>
                                            <p:tgtEl>
                                              <p:spTgt spid="96"/>
                                            </p:tgtEl>
                                          </p:cBhvr>
                                          <p:by x="105000" y="105000"/>
                                        </p:animScale>
                                      </p:childTnLst>
                                    </p:cTn>
                                  </p:par>
                                  <p:par>
                                    <p:cTn id="49" presetID="6" presetClass="emph" presetSubtype="0" fill="hold" nodeType="withEffect">
                                      <p:stCondLst>
                                        <p:cond delay="350"/>
                                      </p:stCondLst>
                                      <p:childTnLst>
                                        <p:animScale>
                                          <p:cBhvr>
                                            <p:cTn id="50" dur="100" fill="hold"/>
                                            <p:tgtEl>
                                              <p:spTgt spid="96"/>
                                            </p:tgtEl>
                                          </p:cBhvr>
                                          <p:by x="95000" y="95000"/>
                                        </p:animScale>
                                      </p:childTnLst>
                                    </p:cTn>
                                  </p:par>
                                  <p:par>
                                    <p:cTn id="51" presetID="17" presetClass="entr" presetSubtype="4" fill="hold" nodeType="withEffect">
                                      <p:stCondLst>
                                        <p:cond delay="350"/>
                                      </p:stCondLst>
                                      <p:childTnLst>
                                        <p:set>
                                          <p:cBhvr>
                                            <p:cTn id="52" dur="1" fill="hold">
                                              <p:stCondLst>
                                                <p:cond delay="0"/>
                                              </p:stCondLst>
                                            </p:cTn>
                                            <p:tgtEl>
                                              <p:spTgt spid="102"/>
                                            </p:tgtEl>
                                            <p:attrNameLst>
                                              <p:attrName>style.visibility</p:attrName>
                                            </p:attrNameLst>
                                          </p:cBhvr>
                                          <p:to>
                                            <p:strVal val="visible"/>
                                          </p:to>
                                        </p:set>
                                        <p:anim calcmode="lin" valueType="num">
                                          <p:cBhvr>
                                            <p:cTn id="53" dur="500" fill="hold"/>
                                            <p:tgtEl>
                                              <p:spTgt spid="102"/>
                                            </p:tgtEl>
                                            <p:attrNameLst>
                                              <p:attrName>ppt_x</p:attrName>
                                            </p:attrNameLst>
                                          </p:cBhvr>
                                          <p:tavLst>
                                            <p:tav tm="0">
                                              <p:val>
                                                <p:strVal val="#ppt_x"/>
                                              </p:val>
                                            </p:tav>
                                            <p:tav tm="100000">
                                              <p:val>
                                                <p:strVal val="#ppt_x"/>
                                              </p:val>
                                            </p:tav>
                                          </p:tavLst>
                                        </p:anim>
                                        <p:anim calcmode="lin" valueType="num">
                                          <p:cBhvr>
                                            <p:cTn id="54" dur="500" fill="hold"/>
                                            <p:tgtEl>
                                              <p:spTgt spid="102"/>
                                            </p:tgtEl>
                                            <p:attrNameLst>
                                              <p:attrName>ppt_y</p:attrName>
                                            </p:attrNameLst>
                                          </p:cBhvr>
                                          <p:tavLst>
                                            <p:tav tm="0">
                                              <p:val>
                                                <p:strVal val="#ppt_y+#ppt_h/2"/>
                                              </p:val>
                                            </p:tav>
                                            <p:tav tm="100000">
                                              <p:val>
                                                <p:strVal val="#ppt_y"/>
                                              </p:val>
                                            </p:tav>
                                          </p:tavLst>
                                        </p:anim>
                                        <p:anim calcmode="lin" valueType="num">
                                          <p:cBhvr>
                                            <p:cTn id="55" dur="500" fill="hold"/>
                                            <p:tgtEl>
                                              <p:spTgt spid="102"/>
                                            </p:tgtEl>
                                            <p:attrNameLst>
                                              <p:attrName>ppt_w</p:attrName>
                                            </p:attrNameLst>
                                          </p:cBhvr>
                                          <p:tavLst>
                                            <p:tav tm="0">
                                              <p:val>
                                                <p:strVal val="#ppt_w"/>
                                              </p:val>
                                            </p:tav>
                                            <p:tav tm="100000">
                                              <p:val>
                                                <p:strVal val="#ppt_w"/>
                                              </p:val>
                                            </p:tav>
                                          </p:tavLst>
                                        </p:anim>
                                        <p:anim calcmode="lin" valueType="num">
                                          <p:cBhvr>
                                            <p:cTn id="56" dur="500" fill="hold"/>
                                            <p:tgtEl>
                                              <p:spTgt spid="102"/>
                                            </p:tgtEl>
                                            <p:attrNameLst>
                                              <p:attrName>ppt_h</p:attrName>
                                            </p:attrNameLst>
                                          </p:cBhvr>
                                          <p:tavLst>
                                            <p:tav tm="0">
                                              <p:val>
                                                <p:fltVal val="0"/>
                                              </p:val>
                                            </p:tav>
                                            <p:tav tm="100000">
                                              <p:val>
                                                <p:strVal val="#ppt_h"/>
                                              </p:val>
                                            </p:tav>
                                          </p:tavLst>
                                        </p:anim>
                                      </p:childTnLst>
                                    </p:cTn>
                                  </p:par>
                                  <p:par>
                                    <p:cTn id="57" presetID="17" presetClass="entr" presetSubtype="4" fill="hold" nodeType="withEffect">
                                      <p:stCondLst>
                                        <p:cond delay="350"/>
                                      </p:stCondLst>
                                      <p:childTnLst>
                                        <p:set>
                                          <p:cBhvr>
                                            <p:cTn id="58" dur="1" fill="hold">
                                              <p:stCondLst>
                                                <p:cond delay="0"/>
                                              </p:stCondLst>
                                            </p:cTn>
                                            <p:tgtEl>
                                              <p:spTgt spid="101"/>
                                            </p:tgtEl>
                                            <p:attrNameLst>
                                              <p:attrName>style.visibility</p:attrName>
                                            </p:attrNameLst>
                                          </p:cBhvr>
                                          <p:to>
                                            <p:strVal val="visible"/>
                                          </p:to>
                                        </p:set>
                                        <p:anim calcmode="lin" valueType="num">
                                          <p:cBhvr>
                                            <p:cTn id="59" dur="500" fill="hold"/>
                                            <p:tgtEl>
                                              <p:spTgt spid="101"/>
                                            </p:tgtEl>
                                            <p:attrNameLst>
                                              <p:attrName>ppt_x</p:attrName>
                                            </p:attrNameLst>
                                          </p:cBhvr>
                                          <p:tavLst>
                                            <p:tav tm="0">
                                              <p:val>
                                                <p:strVal val="#ppt_x"/>
                                              </p:val>
                                            </p:tav>
                                            <p:tav tm="100000">
                                              <p:val>
                                                <p:strVal val="#ppt_x"/>
                                              </p:val>
                                            </p:tav>
                                          </p:tavLst>
                                        </p:anim>
                                        <p:anim calcmode="lin" valueType="num">
                                          <p:cBhvr>
                                            <p:cTn id="60" dur="500" fill="hold"/>
                                            <p:tgtEl>
                                              <p:spTgt spid="101"/>
                                            </p:tgtEl>
                                            <p:attrNameLst>
                                              <p:attrName>ppt_y</p:attrName>
                                            </p:attrNameLst>
                                          </p:cBhvr>
                                          <p:tavLst>
                                            <p:tav tm="0">
                                              <p:val>
                                                <p:strVal val="#ppt_y+#ppt_h/2"/>
                                              </p:val>
                                            </p:tav>
                                            <p:tav tm="100000">
                                              <p:val>
                                                <p:strVal val="#ppt_y"/>
                                              </p:val>
                                            </p:tav>
                                          </p:tavLst>
                                        </p:anim>
                                        <p:anim calcmode="lin" valueType="num">
                                          <p:cBhvr>
                                            <p:cTn id="61" dur="500" fill="hold"/>
                                            <p:tgtEl>
                                              <p:spTgt spid="101"/>
                                            </p:tgtEl>
                                            <p:attrNameLst>
                                              <p:attrName>ppt_w</p:attrName>
                                            </p:attrNameLst>
                                          </p:cBhvr>
                                          <p:tavLst>
                                            <p:tav tm="0">
                                              <p:val>
                                                <p:strVal val="#ppt_w"/>
                                              </p:val>
                                            </p:tav>
                                            <p:tav tm="100000">
                                              <p:val>
                                                <p:strVal val="#ppt_w"/>
                                              </p:val>
                                            </p:tav>
                                          </p:tavLst>
                                        </p:anim>
                                        <p:anim calcmode="lin" valueType="num">
                                          <p:cBhvr>
                                            <p:cTn id="62" dur="500" fill="hold"/>
                                            <p:tgtEl>
                                              <p:spTgt spid="101"/>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17" presetClass="exit" presetSubtype="4" fill="hold" nodeType="clickEffect">
                                      <p:stCondLst>
                                        <p:cond delay="0"/>
                                      </p:stCondLst>
                                      <p:childTnLst>
                                        <p:anim calcmode="lin" valueType="num">
                                          <p:cBhvr>
                                            <p:cTn id="66" dur="500"/>
                                            <p:tgtEl>
                                              <p:spTgt spid="102"/>
                                            </p:tgtEl>
                                            <p:attrNameLst>
                                              <p:attrName>ppt_x</p:attrName>
                                            </p:attrNameLst>
                                          </p:cBhvr>
                                          <p:tavLst>
                                            <p:tav tm="0">
                                              <p:val>
                                                <p:strVal val="ppt_x"/>
                                              </p:val>
                                            </p:tav>
                                            <p:tav tm="100000">
                                              <p:val>
                                                <p:strVal val="ppt_x"/>
                                              </p:val>
                                            </p:tav>
                                          </p:tavLst>
                                        </p:anim>
                                        <p:anim calcmode="lin" valueType="num">
                                          <p:cBhvr>
                                            <p:cTn id="67" dur="500"/>
                                            <p:tgtEl>
                                              <p:spTgt spid="102"/>
                                            </p:tgtEl>
                                            <p:attrNameLst>
                                              <p:attrName>ppt_y</p:attrName>
                                            </p:attrNameLst>
                                          </p:cBhvr>
                                          <p:tavLst>
                                            <p:tav tm="0">
                                              <p:val>
                                                <p:strVal val="ppt_y"/>
                                              </p:val>
                                            </p:tav>
                                            <p:tav tm="100000">
                                              <p:val>
                                                <p:strVal val="ppt_y+ppt_h/2"/>
                                              </p:val>
                                            </p:tav>
                                          </p:tavLst>
                                        </p:anim>
                                        <p:anim calcmode="lin" valueType="num">
                                          <p:cBhvr>
                                            <p:cTn id="68" dur="500"/>
                                            <p:tgtEl>
                                              <p:spTgt spid="102"/>
                                            </p:tgtEl>
                                            <p:attrNameLst>
                                              <p:attrName>ppt_w</p:attrName>
                                            </p:attrNameLst>
                                          </p:cBhvr>
                                          <p:tavLst>
                                            <p:tav tm="0">
                                              <p:val>
                                                <p:strVal val="ppt_w"/>
                                              </p:val>
                                            </p:tav>
                                            <p:tav tm="100000">
                                              <p:val>
                                                <p:strVal val="ppt_w"/>
                                              </p:val>
                                            </p:tav>
                                          </p:tavLst>
                                        </p:anim>
                                        <p:anim calcmode="lin" valueType="num">
                                          <p:cBhvr>
                                            <p:cTn id="69" dur="500"/>
                                            <p:tgtEl>
                                              <p:spTgt spid="102"/>
                                            </p:tgtEl>
                                            <p:attrNameLst>
                                              <p:attrName>ppt_h</p:attrName>
                                            </p:attrNameLst>
                                          </p:cBhvr>
                                          <p:tavLst>
                                            <p:tav tm="0">
                                              <p:val>
                                                <p:strVal val="ppt_h"/>
                                              </p:val>
                                            </p:tav>
                                            <p:tav tm="100000">
                                              <p:val>
                                                <p:fltVal val="0"/>
                                              </p:val>
                                            </p:tav>
                                          </p:tavLst>
                                        </p:anim>
                                        <p:set>
                                          <p:cBhvr>
                                            <p:cTn id="70" dur="1" fill="hold">
                                              <p:stCondLst>
                                                <p:cond delay="499"/>
                                              </p:stCondLst>
                                            </p:cTn>
                                            <p:tgtEl>
                                              <p:spTgt spid="102"/>
                                            </p:tgtEl>
                                            <p:attrNameLst>
                                              <p:attrName>style.visibility</p:attrName>
                                            </p:attrNameLst>
                                          </p:cBhvr>
                                          <p:to>
                                            <p:strVal val="hidden"/>
                                          </p:to>
                                        </p:set>
                                      </p:childTnLst>
                                    </p:cTn>
                                  </p:par>
                                  <p:par>
                                    <p:cTn id="71" presetID="17" presetClass="exit" presetSubtype="4" fill="hold" nodeType="withEffect">
                                      <p:stCondLst>
                                        <p:cond delay="0"/>
                                      </p:stCondLst>
                                      <p:childTnLst>
                                        <p:anim calcmode="lin" valueType="num">
                                          <p:cBhvr>
                                            <p:cTn id="72" dur="500"/>
                                            <p:tgtEl>
                                              <p:spTgt spid="101"/>
                                            </p:tgtEl>
                                            <p:attrNameLst>
                                              <p:attrName>ppt_x</p:attrName>
                                            </p:attrNameLst>
                                          </p:cBhvr>
                                          <p:tavLst>
                                            <p:tav tm="0">
                                              <p:val>
                                                <p:strVal val="ppt_x"/>
                                              </p:val>
                                            </p:tav>
                                            <p:tav tm="100000">
                                              <p:val>
                                                <p:strVal val="ppt_x"/>
                                              </p:val>
                                            </p:tav>
                                          </p:tavLst>
                                        </p:anim>
                                        <p:anim calcmode="lin" valueType="num">
                                          <p:cBhvr>
                                            <p:cTn id="73" dur="500"/>
                                            <p:tgtEl>
                                              <p:spTgt spid="101"/>
                                            </p:tgtEl>
                                            <p:attrNameLst>
                                              <p:attrName>ppt_y</p:attrName>
                                            </p:attrNameLst>
                                          </p:cBhvr>
                                          <p:tavLst>
                                            <p:tav tm="0">
                                              <p:val>
                                                <p:strVal val="ppt_y"/>
                                              </p:val>
                                            </p:tav>
                                            <p:tav tm="100000">
                                              <p:val>
                                                <p:strVal val="ppt_y+ppt_h/2"/>
                                              </p:val>
                                            </p:tav>
                                          </p:tavLst>
                                        </p:anim>
                                        <p:anim calcmode="lin" valueType="num">
                                          <p:cBhvr>
                                            <p:cTn id="74" dur="500"/>
                                            <p:tgtEl>
                                              <p:spTgt spid="101"/>
                                            </p:tgtEl>
                                            <p:attrNameLst>
                                              <p:attrName>ppt_w</p:attrName>
                                            </p:attrNameLst>
                                          </p:cBhvr>
                                          <p:tavLst>
                                            <p:tav tm="0">
                                              <p:val>
                                                <p:strVal val="ppt_w"/>
                                              </p:val>
                                            </p:tav>
                                            <p:tav tm="100000">
                                              <p:val>
                                                <p:strVal val="ppt_w"/>
                                              </p:val>
                                            </p:tav>
                                          </p:tavLst>
                                        </p:anim>
                                        <p:anim calcmode="lin" valueType="num">
                                          <p:cBhvr>
                                            <p:cTn id="75" dur="500"/>
                                            <p:tgtEl>
                                              <p:spTgt spid="101"/>
                                            </p:tgtEl>
                                            <p:attrNameLst>
                                              <p:attrName>ppt_h</p:attrName>
                                            </p:attrNameLst>
                                          </p:cBhvr>
                                          <p:tavLst>
                                            <p:tav tm="0">
                                              <p:val>
                                                <p:strVal val="ppt_h"/>
                                              </p:val>
                                            </p:tav>
                                            <p:tav tm="100000">
                                              <p:val>
                                                <p:fltVal val="0"/>
                                              </p:val>
                                            </p:tav>
                                          </p:tavLst>
                                        </p:anim>
                                        <p:set>
                                          <p:cBhvr>
                                            <p:cTn id="76" dur="1" fill="hold">
                                              <p:stCondLst>
                                                <p:cond delay="499"/>
                                              </p:stCondLst>
                                            </p:cTn>
                                            <p:tgtEl>
                                              <p:spTgt spid="101"/>
                                            </p:tgtEl>
                                            <p:attrNameLst>
                                              <p:attrName>style.visibility</p:attrName>
                                            </p:attrNameLst>
                                          </p:cBhvr>
                                          <p:to>
                                            <p:strVal val="hidden"/>
                                          </p:to>
                                        </p:set>
                                      </p:childTnLst>
                                    </p:cTn>
                                  </p:par>
                                  <p:par>
                                    <p:cTn id="77" presetID="2" presetClass="exit" presetSubtype="8" fill="hold" nodeType="withEffect">
                                      <p:stCondLst>
                                        <p:cond delay="0"/>
                                      </p:stCondLst>
                                      <p:childTnLst>
                                        <p:anim calcmode="lin" valueType="num">
                                          <p:cBhvr additive="base">
                                            <p:cTn id="78" dur="300"/>
                                            <p:tgtEl>
                                              <p:spTgt spid="49"/>
                                            </p:tgtEl>
                                            <p:attrNameLst>
                                              <p:attrName>ppt_x</p:attrName>
                                            </p:attrNameLst>
                                          </p:cBhvr>
                                          <p:tavLst>
                                            <p:tav tm="0">
                                              <p:val>
                                                <p:strVal val="ppt_x"/>
                                              </p:val>
                                            </p:tav>
                                            <p:tav tm="100000">
                                              <p:val>
                                                <p:strVal val="0-ppt_w/2"/>
                                              </p:val>
                                            </p:tav>
                                          </p:tavLst>
                                        </p:anim>
                                        <p:anim calcmode="lin" valueType="num">
                                          <p:cBhvr additive="base">
                                            <p:cTn id="79" dur="300"/>
                                            <p:tgtEl>
                                              <p:spTgt spid="49"/>
                                            </p:tgtEl>
                                            <p:attrNameLst>
                                              <p:attrName>ppt_y</p:attrName>
                                            </p:attrNameLst>
                                          </p:cBhvr>
                                          <p:tavLst>
                                            <p:tav tm="0">
                                              <p:val>
                                                <p:strVal val="ppt_y"/>
                                              </p:val>
                                            </p:tav>
                                            <p:tav tm="100000">
                                              <p:val>
                                                <p:strVal val="ppt_y"/>
                                              </p:val>
                                            </p:tav>
                                          </p:tavLst>
                                        </p:anim>
                                        <p:set>
                                          <p:cBhvr>
                                            <p:cTn id="80" dur="1" fill="hold">
                                              <p:stCondLst>
                                                <p:cond delay="299"/>
                                              </p:stCondLst>
                                            </p:cTn>
                                            <p:tgtEl>
                                              <p:spTgt spid="49"/>
                                            </p:tgtEl>
                                            <p:attrNameLst>
                                              <p:attrName>style.visibility</p:attrName>
                                            </p:attrNameLst>
                                          </p:cBhvr>
                                          <p:to>
                                            <p:strVal val="hidden"/>
                                          </p:to>
                                        </p:set>
                                      </p:childTnLst>
                                    </p:cTn>
                                  </p:par>
                                </p:childTnLst>
                              </p:cTn>
                            </p:par>
                            <p:par>
                              <p:cTn id="81" fill="hold">
                                <p:stCondLst>
                                  <p:cond delay="500"/>
                                </p:stCondLst>
                                <p:childTnLst>
                                  <p:par>
                                    <p:cTn id="82" presetID="17" presetClass="entr" presetSubtype="4" fill="hold" nodeType="afterEffect">
                                      <p:stCondLst>
                                        <p:cond delay="0"/>
                                      </p:stCondLst>
                                      <p:childTnLst>
                                        <p:set>
                                          <p:cBhvr>
                                            <p:cTn id="83" dur="1" fill="hold">
                                              <p:stCondLst>
                                                <p:cond delay="0"/>
                                              </p:stCondLst>
                                            </p:cTn>
                                            <p:tgtEl>
                                              <p:spTgt spid="97"/>
                                            </p:tgtEl>
                                            <p:attrNameLst>
                                              <p:attrName>style.visibility</p:attrName>
                                            </p:attrNameLst>
                                          </p:cBhvr>
                                          <p:to>
                                            <p:strVal val="visible"/>
                                          </p:to>
                                        </p:set>
                                        <p:anim calcmode="lin" valueType="num">
                                          <p:cBhvr>
                                            <p:cTn id="84" dur="500" fill="hold"/>
                                            <p:tgtEl>
                                              <p:spTgt spid="97"/>
                                            </p:tgtEl>
                                            <p:attrNameLst>
                                              <p:attrName>ppt_x</p:attrName>
                                            </p:attrNameLst>
                                          </p:cBhvr>
                                          <p:tavLst>
                                            <p:tav tm="0">
                                              <p:val>
                                                <p:strVal val="#ppt_x"/>
                                              </p:val>
                                            </p:tav>
                                            <p:tav tm="100000">
                                              <p:val>
                                                <p:strVal val="#ppt_x"/>
                                              </p:val>
                                            </p:tav>
                                          </p:tavLst>
                                        </p:anim>
                                        <p:anim calcmode="lin" valueType="num">
                                          <p:cBhvr>
                                            <p:cTn id="85" dur="500" fill="hold"/>
                                            <p:tgtEl>
                                              <p:spTgt spid="97"/>
                                            </p:tgtEl>
                                            <p:attrNameLst>
                                              <p:attrName>ppt_y</p:attrName>
                                            </p:attrNameLst>
                                          </p:cBhvr>
                                          <p:tavLst>
                                            <p:tav tm="0">
                                              <p:val>
                                                <p:strVal val="#ppt_y+#ppt_h/2"/>
                                              </p:val>
                                            </p:tav>
                                            <p:tav tm="100000">
                                              <p:val>
                                                <p:strVal val="#ppt_y"/>
                                              </p:val>
                                            </p:tav>
                                          </p:tavLst>
                                        </p:anim>
                                        <p:anim calcmode="lin" valueType="num">
                                          <p:cBhvr>
                                            <p:cTn id="86" dur="500" fill="hold"/>
                                            <p:tgtEl>
                                              <p:spTgt spid="97"/>
                                            </p:tgtEl>
                                            <p:attrNameLst>
                                              <p:attrName>ppt_w</p:attrName>
                                            </p:attrNameLst>
                                          </p:cBhvr>
                                          <p:tavLst>
                                            <p:tav tm="0">
                                              <p:val>
                                                <p:strVal val="#ppt_w"/>
                                              </p:val>
                                            </p:tav>
                                            <p:tav tm="100000">
                                              <p:val>
                                                <p:strVal val="#ppt_w"/>
                                              </p:val>
                                            </p:tav>
                                          </p:tavLst>
                                        </p:anim>
                                        <p:anim calcmode="lin" valueType="num">
                                          <p:cBhvr>
                                            <p:cTn id="87" dur="500" fill="hold"/>
                                            <p:tgtEl>
                                              <p:spTgt spid="97"/>
                                            </p:tgtEl>
                                            <p:attrNameLst>
                                              <p:attrName>ppt_h</p:attrName>
                                            </p:attrNameLst>
                                          </p:cBhvr>
                                          <p:tavLst>
                                            <p:tav tm="0">
                                              <p:val>
                                                <p:fltVal val="0"/>
                                              </p:val>
                                            </p:tav>
                                            <p:tav tm="100000">
                                              <p:val>
                                                <p:strVal val="#ppt_h"/>
                                              </p:val>
                                            </p:tav>
                                          </p:tavLst>
                                        </p:anim>
                                      </p:childTnLst>
                                    </p:cTn>
                                  </p:par>
                                  <p:par>
                                    <p:cTn id="88" presetID="35" presetClass="path" presetSubtype="0" accel="50000" decel="50000" fill="hold" nodeType="withEffect">
                                      <p:stCondLst>
                                        <p:cond delay="0"/>
                                      </p:stCondLst>
                                      <p:childTnLst>
                                        <p:animMotion origin="layout" path="M 1.38889E-6 -6.17284E-7 L -0.35156 -6.17284E-7 " pathEditMode="relative" rAng="0" ptsTypes="AA">
                                          <p:cBhvr>
                                            <p:cTn id="89" dur="500" fill="hold"/>
                                            <p:tgtEl>
                                              <p:spTgt spid="95"/>
                                            </p:tgtEl>
                                            <p:attrNameLst>
                                              <p:attrName>ppt_x</p:attrName>
                                              <p:attrName>ppt_y</p:attrName>
                                            </p:attrNameLst>
                                          </p:cBhvr>
                                          <p:rCtr x="-17587" y="0"/>
                                        </p:animMotion>
                                      </p:childTnLst>
                                    </p:cTn>
                                  </p:par>
                                  <p:par>
                                    <p:cTn id="90" presetID="35" presetClass="path" presetSubtype="0" accel="50000" decel="50000" fill="hold" nodeType="withEffect">
                                      <p:stCondLst>
                                        <p:cond delay="0"/>
                                      </p:stCondLst>
                                      <p:childTnLst>
                                        <p:animMotion origin="layout" path="M -1.38889E-6 1.23457E-7 L -0.35243 1.23457E-7 " pathEditMode="relative" rAng="0" ptsTypes="AA">
                                          <p:cBhvr>
                                            <p:cTn id="91" dur="500" fill="hold"/>
                                            <p:tgtEl>
                                              <p:spTgt spid="96"/>
                                            </p:tgtEl>
                                            <p:attrNameLst>
                                              <p:attrName>ppt_x</p:attrName>
                                              <p:attrName>ppt_y</p:attrName>
                                            </p:attrNameLst>
                                          </p:cBhvr>
                                          <p:rCtr x="-17622" y="0"/>
                                        </p:animMotion>
                                      </p:childTnLst>
                                    </p:cTn>
                                  </p:par>
                                </p:childTnLst>
                              </p:cTn>
                            </p:par>
                            <p:par>
                              <p:cTn id="92" fill="hold">
                                <p:stCondLst>
                                  <p:cond delay="1000"/>
                                </p:stCondLst>
                                <p:childTnLst>
                                  <p:par>
                                    <p:cTn id="93" presetID="53" presetClass="entr" presetSubtype="16" fill="hold" nodeType="afterEffect">
                                      <p:stCondLst>
                                        <p:cond delay="0"/>
                                      </p:stCondLst>
                                      <p:childTnLst>
                                        <p:set>
                                          <p:cBhvr>
                                            <p:cTn id="94" dur="1" fill="hold">
                                              <p:stCondLst>
                                                <p:cond delay="0"/>
                                              </p:stCondLst>
                                            </p:cTn>
                                            <p:tgtEl>
                                              <p:spTgt spid="4"/>
                                            </p:tgtEl>
                                            <p:attrNameLst>
                                              <p:attrName>style.visibility</p:attrName>
                                            </p:attrNameLst>
                                          </p:cBhvr>
                                          <p:to>
                                            <p:strVal val="visible"/>
                                          </p:to>
                                        </p:set>
                                        <p:anim calcmode="lin" valueType="num">
                                          <p:cBhvr>
                                            <p:cTn id="95" dur="300" fill="hold"/>
                                            <p:tgtEl>
                                              <p:spTgt spid="4"/>
                                            </p:tgtEl>
                                            <p:attrNameLst>
                                              <p:attrName>ppt_w</p:attrName>
                                            </p:attrNameLst>
                                          </p:cBhvr>
                                          <p:tavLst>
                                            <p:tav tm="0">
                                              <p:val>
                                                <p:fltVal val="0"/>
                                              </p:val>
                                            </p:tav>
                                            <p:tav tm="100000">
                                              <p:val>
                                                <p:strVal val="#ppt_w"/>
                                              </p:val>
                                            </p:tav>
                                          </p:tavLst>
                                        </p:anim>
                                        <p:anim calcmode="lin" valueType="num">
                                          <p:cBhvr>
                                            <p:cTn id="96" dur="300" fill="hold"/>
                                            <p:tgtEl>
                                              <p:spTgt spid="4"/>
                                            </p:tgtEl>
                                            <p:attrNameLst>
                                              <p:attrName>ppt_h</p:attrName>
                                            </p:attrNameLst>
                                          </p:cBhvr>
                                          <p:tavLst>
                                            <p:tav tm="0">
                                              <p:val>
                                                <p:fltVal val="0"/>
                                              </p:val>
                                            </p:tav>
                                            <p:tav tm="100000">
                                              <p:val>
                                                <p:strVal val="#ppt_h"/>
                                              </p:val>
                                            </p:tav>
                                          </p:tavLst>
                                        </p:anim>
                                        <p:animEffect transition="in" filter="fade">
                                          <p:cBhvr>
                                            <p:cTn id="97" dur="300"/>
                                            <p:tgtEl>
                                              <p:spTgt spid="4"/>
                                            </p:tgtEl>
                                          </p:cBhvr>
                                        </p:animEffect>
                                      </p:childTnLst>
                                    </p:cTn>
                                  </p:par>
                                  <p:par>
                                    <p:cTn id="98" presetID="53" presetClass="entr" presetSubtype="16" fill="hold" nodeType="withEffect">
                                      <p:stCondLst>
                                        <p:cond delay="0"/>
                                      </p:stCondLst>
                                      <p:childTnLst>
                                        <p:set>
                                          <p:cBhvr>
                                            <p:cTn id="99" dur="1" fill="hold">
                                              <p:stCondLst>
                                                <p:cond delay="0"/>
                                              </p:stCondLst>
                                            </p:cTn>
                                            <p:tgtEl>
                                              <p:spTgt spid="8"/>
                                            </p:tgtEl>
                                            <p:attrNameLst>
                                              <p:attrName>style.visibility</p:attrName>
                                            </p:attrNameLst>
                                          </p:cBhvr>
                                          <p:to>
                                            <p:strVal val="visible"/>
                                          </p:to>
                                        </p:set>
                                        <p:anim calcmode="lin" valueType="num">
                                          <p:cBhvr>
                                            <p:cTn id="100" dur="300" fill="hold"/>
                                            <p:tgtEl>
                                              <p:spTgt spid="8"/>
                                            </p:tgtEl>
                                            <p:attrNameLst>
                                              <p:attrName>ppt_w</p:attrName>
                                            </p:attrNameLst>
                                          </p:cBhvr>
                                          <p:tavLst>
                                            <p:tav tm="0">
                                              <p:val>
                                                <p:fltVal val="0"/>
                                              </p:val>
                                            </p:tav>
                                            <p:tav tm="100000">
                                              <p:val>
                                                <p:strVal val="#ppt_w"/>
                                              </p:val>
                                            </p:tav>
                                          </p:tavLst>
                                        </p:anim>
                                        <p:anim calcmode="lin" valueType="num">
                                          <p:cBhvr>
                                            <p:cTn id="101" dur="300" fill="hold"/>
                                            <p:tgtEl>
                                              <p:spTgt spid="8"/>
                                            </p:tgtEl>
                                            <p:attrNameLst>
                                              <p:attrName>ppt_h</p:attrName>
                                            </p:attrNameLst>
                                          </p:cBhvr>
                                          <p:tavLst>
                                            <p:tav tm="0">
                                              <p:val>
                                                <p:fltVal val="0"/>
                                              </p:val>
                                            </p:tav>
                                            <p:tav tm="100000">
                                              <p:val>
                                                <p:strVal val="#ppt_h"/>
                                              </p:val>
                                            </p:tav>
                                          </p:tavLst>
                                        </p:anim>
                                        <p:animEffect transition="in" filter="fade">
                                          <p:cBhvr>
                                            <p:cTn id="102" dur="300"/>
                                            <p:tgtEl>
                                              <p:spTgt spid="8"/>
                                            </p:tgtEl>
                                          </p:cBhvr>
                                        </p:animEffect>
                                      </p:childTnLst>
                                    </p:cTn>
                                  </p:par>
                                  <p:par>
                                    <p:cTn id="103" presetID="53" presetClass="entr" presetSubtype="16" fill="hold" nodeType="withEffect">
                                      <p:stCondLst>
                                        <p:cond delay="200"/>
                                      </p:stCondLst>
                                      <p:childTnLst>
                                        <p:set>
                                          <p:cBhvr>
                                            <p:cTn id="104" dur="1" fill="hold">
                                              <p:stCondLst>
                                                <p:cond delay="0"/>
                                              </p:stCondLst>
                                            </p:cTn>
                                            <p:tgtEl>
                                              <p:spTgt spid="7"/>
                                            </p:tgtEl>
                                            <p:attrNameLst>
                                              <p:attrName>style.visibility</p:attrName>
                                            </p:attrNameLst>
                                          </p:cBhvr>
                                          <p:to>
                                            <p:strVal val="visible"/>
                                          </p:to>
                                        </p:set>
                                        <p:anim calcmode="lin" valueType="num">
                                          <p:cBhvr>
                                            <p:cTn id="105" dur="300" fill="hold"/>
                                            <p:tgtEl>
                                              <p:spTgt spid="7"/>
                                            </p:tgtEl>
                                            <p:attrNameLst>
                                              <p:attrName>ppt_w</p:attrName>
                                            </p:attrNameLst>
                                          </p:cBhvr>
                                          <p:tavLst>
                                            <p:tav tm="0">
                                              <p:val>
                                                <p:fltVal val="0"/>
                                              </p:val>
                                            </p:tav>
                                            <p:tav tm="100000">
                                              <p:val>
                                                <p:strVal val="#ppt_w"/>
                                              </p:val>
                                            </p:tav>
                                          </p:tavLst>
                                        </p:anim>
                                        <p:anim calcmode="lin" valueType="num">
                                          <p:cBhvr>
                                            <p:cTn id="106" dur="300" fill="hold"/>
                                            <p:tgtEl>
                                              <p:spTgt spid="7"/>
                                            </p:tgtEl>
                                            <p:attrNameLst>
                                              <p:attrName>ppt_h</p:attrName>
                                            </p:attrNameLst>
                                          </p:cBhvr>
                                          <p:tavLst>
                                            <p:tav tm="0">
                                              <p:val>
                                                <p:fltVal val="0"/>
                                              </p:val>
                                            </p:tav>
                                            <p:tav tm="100000">
                                              <p:val>
                                                <p:strVal val="#ppt_h"/>
                                              </p:val>
                                            </p:tav>
                                          </p:tavLst>
                                        </p:anim>
                                        <p:animEffect transition="in" filter="fade">
                                          <p:cBhvr>
                                            <p:cTn id="107" dur="300"/>
                                            <p:tgtEl>
                                              <p:spTgt spid="7"/>
                                            </p:tgtEl>
                                          </p:cBhvr>
                                        </p:animEffect>
                                      </p:childTnLst>
                                    </p:cTn>
                                  </p:par>
                                  <p:par>
                                    <p:cTn id="108" presetID="53" presetClass="entr" presetSubtype="16" fill="hold" nodeType="withEffect">
                                      <p:stCondLst>
                                        <p:cond delay="200"/>
                                      </p:stCondLst>
                                      <p:childTnLst>
                                        <p:set>
                                          <p:cBhvr>
                                            <p:cTn id="109" dur="1" fill="hold">
                                              <p:stCondLst>
                                                <p:cond delay="0"/>
                                              </p:stCondLst>
                                            </p:cTn>
                                            <p:tgtEl>
                                              <p:spTgt spid="3"/>
                                            </p:tgtEl>
                                            <p:attrNameLst>
                                              <p:attrName>style.visibility</p:attrName>
                                            </p:attrNameLst>
                                          </p:cBhvr>
                                          <p:to>
                                            <p:strVal val="visible"/>
                                          </p:to>
                                        </p:set>
                                        <p:anim calcmode="lin" valueType="num">
                                          <p:cBhvr>
                                            <p:cTn id="110" dur="300" fill="hold"/>
                                            <p:tgtEl>
                                              <p:spTgt spid="3"/>
                                            </p:tgtEl>
                                            <p:attrNameLst>
                                              <p:attrName>ppt_w</p:attrName>
                                            </p:attrNameLst>
                                          </p:cBhvr>
                                          <p:tavLst>
                                            <p:tav tm="0">
                                              <p:val>
                                                <p:fltVal val="0"/>
                                              </p:val>
                                            </p:tav>
                                            <p:tav tm="100000">
                                              <p:val>
                                                <p:strVal val="#ppt_w"/>
                                              </p:val>
                                            </p:tav>
                                          </p:tavLst>
                                        </p:anim>
                                        <p:anim calcmode="lin" valueType="num">
                                          <p:cBhvr>
                                            <p:cTn id="111" dur="300" fill="hold"/>
                                            <p:tgtEl>
                                              <p:spTgt spid="3"/>
                                            </p:tgtEl>
                                            <p:attrNameLst>
                                              <p:attrName>ppt_h</p:attrName>
                                            </p:attrNameLst>
                                          </p:cBhvr>
                                          <p:tavLst>
                                            <p:tav tm="0">
                                              <p:val>
                                                <p:fltVal val="0"/>
                                              </p:val>
                                            </p:tav>
                                            <p:tav tm="100000">
                                              <p:val>
                                                <p:strVal val="#ppt_h"/>
                                              </p:val>
                                            </p:tav>
                                          </p:tavLst>
                                        </p:anim>
                                        <p:animEffect transition="in" filter="fade">
                                          <p:cBhvr>
                                            <p:cTn id="112" dur="300"/>
                                            <p:tgtEl>
                                              <p:spTgt spid="3"/>
                                            </p:tgtEl>
                                          </p:cBhvr>
                                        </p:animEffect>
                                      </p:childTnLst>
                                    </p:cTn>
                                  </p:par>
                                  <p:par>
                                    <p:cTn id="113" presetID="53" presetClass="entr" presetSubtype="16" fill="hold" nodeType="withEffect">
                                      <p:stCondLst>
                                        <p:cond delay="400"/>
                                      </p:stCondLst>
                                      <p:childTnLst>
                                        <p:set>
                                          <p:cBhvr>
                                            <p:cTn id="114" dur="1" fill="hold">
                                              <p:stCondLst>
                                                <p:cond delay="0"/>
                                              </p:stCondLst>
                                            </p:cTn>
                                            <p:tgtEl>
                                              <p:spTgt spid="5"/>
                                            </p:tgtEl>
                                            <p:attrNameLst>
                                              <p:attrName>style.visibility</p:attrName>
                                            </p:attrNameLst>
                                          </p:cBhvr>
                                          <p:to>
                                            <p:strVal val="visible"/>
                                          </p:to>
                                        </p:set>
                                        <p:anim calcmode="lin" valueType="num">
                                          <p:cBhvr>
                                            <p:cTn id="115" dur="300" fill="hold"/>
                                            <p:tgtEl>
                                              <p:spTgt spid="5"/>
                                            </p:tgtEl>
                                            <p:attrNameLst>
                                              <p:attrName>ppt_w</p:attrName>
                                            </p:attrNameLst>
                                          </p:cBhvr>
                                          <p:tavLst>
                                            <p:tav tm="0">
                                              <p:val>
                                                <p:fltVal val="0"/>
                                              </p:val>
                                            </p:tav>
                                            <p:tav tm="100000">
                                              <p:val>
                                                <p:strVal val="#ppt_w"/>
                                              </p:val>
                                            </p:tav>
                                          </p:tavLst>
                                        </p:anim>
                                        <p:anim calcmode="lin" valueType="num">
                                          <p:cBhvr>
                                            <p:cTn id="116" dur="300" fill="hold"/>
                                            <p:tgtEl>
                                              <p:spTgt spid="5"/>
                                            </p:tgtEl>
                                            <p:attrNameLst>
                                              <p:attrName>ppt_h</p:attrName>
                                            </p:attrNameLst>
                                          </p:cBhvr>
                                          <p:tavLst>
                                            <p:tav tm="0">
                                              <p:val>
                                                <p:fltVal val="0"/>
                                              </p:val>
                                            </p:tav>
                                            <p:tav tm="100000">
                                              <p:val>
                                                <p:strVal val="#ppt_h"/>
                                              </p:val>
                                            </p:tav>
                                          </p:tavLst>
                                        </p:anim>
                                        <p:animEffect transition="in" filter="fade">
                                          <p:cBhvr>
                                            <p:cTn id="11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2" grpId="0" animBg="1"/>
          <p:bldP spid="2" grpId="2" animBg="1"/>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additive="base">
                                            <p:cTn id="14" dur="500" fill="hold"/>
                                            <p:tgtEl>
                                              <p:spTgt spid="49"/>
                                            </p:tgtEl>
                                            <p:attrNameLst>
                                              <p:attrName>ppt_x</p:attrName>
                                            </p:attrNameLst>
                                          </p:cBhvr>
                                          <p:tavLst>
                                            <p:tav tm="0">
                                              <p:val>
                                                <p:strVal val="0-#ppt_w/2"/>
                                              </p:val>
                                            </p:tav>
                                            <p:tav tm="100000">
                                              <p:val>
                                                <p:strVal val="#ppt_x"/>
                                              </p:val>
                                            </p:tav>
                                          </p:tavLst>
                                        </p:anim>
                                        <p:anim calcmode="lin" valueType="num">
                                          <p:cBhvr additive="base">
                                            <p:cTn id="15" dur="500" fill="hold"/>
                                            <p:tgtEl>
                                              <p:spTgt spid="49"/>
                                            </p:tgtEl>
                                            <p:attrNameLst>
                                              <p:attrName>ppt_y</p:attrName>
                                            </p:attrNameLst>
                                          </p:cBhvr>
                                          <p:tavLst>
                                            <p:tav tm="0">
                                              <p:val>
                                                <p:strVal val="#ppt_y"/>
                                              </p:val>
                                            </p:tav>
                                            <p:tav tm="100000">
                                              <p:val>
                                                <p:strVal val="#ppt_y"/>
                                              </p:val>
                                            </p:tav>
                                          </p:tavLst>
                                        </p:anim>
                                      </p:childTnLst>
                                    </p:cTn>
                                  </p:par>
                                  <p:par>
                                    <p:cTn id="16" presetID="6" presetClass="emph" presetSubtype="0" fill="hold" nodeType="withEffect">
                                      <p:stCondLst>
                                        <p:cond delay="0"/>
                                      </p:stCondLst>
                                      <p:childTnLst>
                                        <p:animScale>
                                          <p:cBhvr>
                                            <p:cTn id="17" dur="500" fill="hold"/>
                                            <p:tgtEl>
                                              <p:spTgt spid="49"/>
                                            </p:tgtEl>
                                          </p:cBhvr>
                                          <p:by x="60000" y="60000"/>
                                        </p:animScale>
                                      </p:childTnLst>
                                    </p:cTn>
                                  </p:par>
                                  <p:par>
                                    <p:cTn id="18" presetID="42" presetClass="path" presetSubtype="0" accel="50000" decel="50000" fill="hold" nodeType="withEffect">
                                      <p:stCondLst>
                                        <p:cond delay="0"/>
                                      </p:stCondLst>
                                      <p:childTnLst>
                                        <p:animMotion origin="layout" path="M 4.72222E-6 -4.93827E-7 L -0.23507 0.00278 " pathEditMode="relative" rAng="0" ptsTypes="AA">
                                          <p:cBhvr>
                                            <p:cTn id="19" dur="500" fill="hold"/>
                                            <p:tgtEl>
                                              <p:spTgt spid="49"/>
                                            </p:tgtEl>
                                            <p:attrNameLst>
                                              <p:attrName>ppt_x</p:attrName>
                                              <p:attrName>ppt_y</p:attrName>
                                            </p:attrNameLst>
                                          </p:cBhvr>
                                          <p:rCtr x="-11753" y="123"/>
                                        </p:animMotion>
                                      </p:childTnLst>
                                    </p:cTn>
                                  </p:par>
                                  <p:par>
                                    <p:cTn id="20" presetID="42" presetClass="path" presetSubtype="0" accel="50000" decel="50000" fill="hold" grpId="2" nodeType="withEffect">
                                      <p:stCondLst>
                                        <p:cond delay="0"/>
                                      </p:stCondLst>
                                      <p:childTnLst>
                                        <p:animMotion origin="layout" path="M 0 -2.22222E-6 L 0 0.11759 " pathEditMode="relative" rAng="0" ptsTypes="AA">
                                          <p:cBhvr>
                                            <p:cTn id="21" dur="500" fill="hold"/>
                                            <p:tgtEl>
                                              <p:spTgt spid="2"/>
                                            </p:tgtEl>
                                            <p:attrNameLst>
                                              <p:attrName>ppt_x</p:attrName>
                                              <p:attrName>ppt_y</p:attrName>
                                            </p:attrNameLst>
                                          </p:cBhvr>
                                          <p:rCtr x="0" y="5864"/>
                                        </p:animMotion>
                                      </p:childTnLst>
                                    </p:cTn>
                                  </p:par>
                                  <p:par>
                                    <p:cTn id="22" presetID="42" presetClass="path" presetSubtype="0" accel="50000" decel="50000" fill="hold" grpId="0" nodeType="withEffect">
                                      <p:stCondLst>
                                        <p:cond delay="0"/>
                                      </p:stCondLst>
                                      <p:childTnLst>
                                        <p:animMotion origin="layout" path="M 0 -8.64198E-7 L 0 0.11883 " pathEditMode="relative" rAng="0" ptsTypes="AA">
                                          <p:cBhvr>
                                            <p:cTn id="23" dur="500" fill="hold"/>
                                            <p:tgtEl>
                                              <p:spTgt spid="44"/>
                                            </p:tgtEl>
                                            <p:attrNameLst>
                                              <p:attrName>ppt_x</p:attrName>
                                              <p:attrName>ppt_y</p:attrName>
                                            </p:attrNameLst>
                                          </p:cBhvr>
                                          <p:rCtr x="0" y="5926"/>
                                        </p:animMotion>
                                      </p:childTnLst>
                                    </p:cTn>
                                  </p:par>
                                  <p:par>
                                    <p:cTn id="24" presetID="22" presetClass="entr" presetSubtype="2" fill="hold" grpId="0" nodeType="with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wipe(right)">
                                          <p:cBhvr>
                                            <p:cTn id="26" dur="400"/>
                                            <p:tgtEl>
                                              <p:spTgt spid="69"/>
                                            </p:tgtEl>
                                          </p:cBhvr>
                                        </p:animEffect>
                                      </p:childTnLst>
                                    </p:cTn>
                                  </p:par>
                                </p:childTnLst>
                              </p:cTn>
                            </p:par>
                            <p:par>
                              <p:cTn id="27" fill="hold">
                                <p:stCondLst>
                                  <p:cond delay="500"/>
                                </p:stCondLst>
                                <p:childTnLst>
                                  <p:par>
                                    <p:cTn id="28" presetID="22" presetClass="entr" presetSubtype="8" fill="hold" nodeType="afterEffect">
                                      <p:stCondLst>
                                        <p:cond delay="200"/>
                                      </p:stCondLst>
                                      <p:childTnLst>
                                        <p:set>
                                          <p:cBhvr>
                                            <p:cTn id="29" dur="1" fill="hold">
                                              <p:stCondLst>
                                                <p:cond delay="0"/>
                                              </p:stCondLst>
                                            </p:cTn>
                                            <p:tgtEl>
                                              <p:spTgt spid="81"/>
                                            </p:tgtEl>
                                            <p:attrNameLst>
                                              <p:attrName>style.visibility</p:attrName>
                                            </p:attrNameLst>
                                          </p:cBhvr>
                                          <p:to>
                                            <p:strVal val="visible"/>
                                          </p:to>
                                        </p:set>
                                        <p:animEffect transition="in" filter="wipe(left)">
                                          <p:cBhvr>
                                            <p:cTn id="30" dur="500"/>
                                            <p:tgtEl>
                                              <p:spTgt spid="81"/>
                                            </p:tgtEl>
                                          </p:cBhvr>
                                        </p:animEffect>
                                      </p:childTnLst>
                                    </p:cTn>
                                  </p:par>
                                </p:childTnLst>
                              </p:cTn>
                            </p:par>
                            <p:par>
                              <p:cTn id="31" fill="hold">
                                <p:stCondLst>
                                  <p:cond delay="1200"/>
                                </p:stCondLst>
                                <p:childTnLst>
                                  <p:par>
                                    <p:cTn id="32" presetID="53" presetClass="entr" presetSubtype="16" fill="hold" nodeType="afterEffect">
                                      <p:stCondLst>
                                        <p:cond delay="0"/>
                                      </p:stCondLst>
                                      <p:childTnLst>
                                        <p:set>
                                          <p:cBhvr>
                                            <p:cTn id="33" dur="1" fill="hold">
                                              <p:stCondLst>
                                                <p:cond delay="0"/>
                                              </p:stCondLst>
                                            </p:cTn>
                                            <p:tgtEl>
                                              <p:spTgt spid="95"/>
                                            </p:tgtEl>
                                            <p:attrNameLst>
                                              <p:attrName>style.visibility</p:attrName>
                                            </p:attrNameLst>
                                          </p:cBhvr>
                                          <p:to>
                                            <p:strVal val="visible"/>
                                          </p:to>
                                        </p:set>
                                        <p:anim calcmode="lin" valueType="num">
                                          <p:cBhvr>
                                            <p:cTn id="34" dur="250" fill="hold"/>
                                            <p:tgtEl>
                                              <p:spTgt spid="95"/>
                                            </p:tgtEl>
                                            <p:attrNameLst>
                                              <p:attrName>ppt_w</p:attrName>
                                            </p:attrNameLst>
                                          </p:cBhvr>
                                          <p:tavLst>
                                            <p:tav tm="0">
                                              <p:val>
                                                <p:fltVal val="0"/>
                                              </p:val>
                                            </p:tav>
                                            <p:tav tm="100000">
                                              <p:val>
                                                <p:strVal val="#ppt_w"/>
                                              </p:val>
                                            </p:tav>
                                          </p:tavLst>
                                        </p:anim>
                                        <p:anim calcmode="lin" valueType="num">
                                          <p:cBhvr>
                                            <p:cTn id="35" dur="250" fill="hold"/>
                                            <p:tgtEl>
                                              <p:spTgt spid="95"/>
                                            </p:tgtEl>
                                            <p:attrNameLst>
                                              <p:attrName>ppt_h</p:attrName>
                                            </p:attrNameLst>
                                          </p:cBhvr>
                                          <p:tavLst>
                                            <p:tav tm="0">
                                              <p:val>
                                                <p:fltVal val="0"/>
                                              </p:val>
                                            </p:tav>
                                            <p:tav tm="100000">
                                              <p:val>
                                                <p:strVal val="#ppt_h"/>
                                              </p:val>
                                            </p:tav>
                                          </p:tavLst>
                                        </p:anim>
                                        <p:animEffect transition="in" filter="fade">
                                          <p:cBhvr>
                                            <p:cTn id="36" dur="250"/>
                                            <p:tgtEl>
                                              <p:spTgt spid="95"/>
                                            </p:tgtEl>
                                          </p:cBhvr>
                                        </p:animEffect>
                                      </p:childTnLst>
                                    </p:cTn>
                                  </p:par>
                                  <p:par>
                                    <p:cTn id="37" presetID="6" presetClass="emph" presetSubtype="0" fill="hold" nodeType="withEffect">
                                      <p:stCondLst>
                                        <p:cond delay="250"/>
                                      </p:stCondLst>
                                      <p:childTnLst>
                                        <p:animScale>
                                          <p:cBhvr>
                                            <p:cTn id="38" dur="100" fill="hold"/>
                                            <p:tgtEl>
                                              <p:spTgt spid="95"/>
                                            </p:tgtEl>
                                          </p:cBhvr>
                                          <p:by x="105000" y="105000"/>
                                        </p:animScale>
                                      </p:childTnLst>
                                    </p:cTn>
                                  </p:par>
                                  <p:par>
                                    <p:cTn id="39" presetID="6" presetClass="emph" presetSubtype="0" fill="hold" nodeType="withEffect">
                                      <p:stCondLst>
                                        <p:cond delay="350"/>
                                      </p:stCondLst>
                                      <p:childTnLst>
                                        <p:animScale>
                                          <p:cBhvr>
                                            <p:cTn id="40" dur="100" fill="hold"/>
                                            <p:tgtEl>
                                              <p:spTgt spid="95"/>
                                            </p:tgtEl>
                                          </p:cBhvr>
                                          <p:by x="95000" y="95000"/>
                                        </p:animScale>
                                      </p:childTnLst>
                                    </p:cTn>
                                  </p:par>
                                </p:childTnLst>
                              </p:cTn>
                            </p:par>
                            <p:par>
                              <p:cTn id="41" fill="hold">
                                <p:stCondLst>
                                  <p:cond delay="1650"/>
                                </p:stCondLst>
                                <p:childTnLst>
                                  <p:par>
                                    <p:cTn id="42" presetID="53" presetClass="entr" presetSubtype="16" fill="hold" nodeType="afterEffect">
                                      <p:stCondLst>
                                        <p:cond delay="0"/>
                                      </p:stCondLst>
                                      <p:childTnLst>
                                        <p:set>
                                          <p:cBhvr>
                                            <p:cTn id="43" dur="1" fill="hold">
                                              <p:stCondLst>
                                                <p:cond delay="0"/>
                                              </p:stCondLst>
                                            </p:cTn>
                                            <p:tgtEl>
                                              <p:spTgt spid="96"/>
                                            </p:tgtEl>
                                            <p:attrNameLst>
                                              <p:attrName>style.visibility</p:attrName>
                                            </p:attrNameLst>
                                          </p:cBhvr>
                                          <p:to>
                                            <p:strVal val="visible"/>
                                          </p:to>
                                        </p:set>
                                        <p:anim calcmode="lin" valueType="num">
                                          <p:cBhvr>
                                            <p:cTn id="44" dur="250" fill="hold"/>
                                            <p:tgtEl>
                                              <p:spTgt spid="96"/>
                                            </p:tgtEl>
                                            <p:attrNameLst>
                                              <p:attrName>ppt_w</p:attrName>
                                            </p:attrNameLst>
                                          </p:cBhvr>
                                          <p:tavLst>
                                            <p:tav tm="0">
                                              <p:val>
                                                <p:fltVal val="0"/>
                                              </p:val>
                                            </p:tav>
                                            <p:tav tm="100000">
                                              <p:val>
                                                <p:strVal val="#ppt_w"/>
                                              </p:val>
                                            </p:tav>
                                          </p:tavLst>
                                        </p:anim>
                                        <p:anim calcmode="lin" valueType="num">
                                          <p:cBhvr>
                                            <p:cTn id="45" dur="250" fill="hold"/>
                                            <p:tgtEl>
                                              <p:spTgt spid="96"/>
                                            </p:tgtEl>
                                            <p:attrNameLst>
                                              <p:attrName>ppt_h</p:attrName>
                                            </p:attrNameLst>
                                          </p:cBhvr>
                                          <p:tavLst>
                                            <p:tav tm="0">
                                              <p:val>
                                                <p:fltVal val="0"/>
                                              </p:val>
                                            </p:tav>
                                            <p:tav tm="100000">
                                              <p:val>
                                                <p:strVal val="#ppt_h"/>
                                              </p:val>
                                            </p:tav>
                                          </p:tavLst>
                                        </p:anim>
                                        <p:animEffect transition="in" filter="fade">
                                          <p:cBhvr>
                                            <p:cTn id="46" dur="250"/>
                                            <p:tgtEl>
                                              <p:spTgt spid="96"/>
                                            </p:tgtEl>
                                          </p:cBhvr>
                                        </p:animEffect>
                                      </p:childTnLst>
                                    </p:cTn>
                                  </p:par>
                                  <p:par>
                                    <p:cTn id="47" presetID="6" presetClass="emph" presetSubtype="0" fill="hold" nodeType="withEffect">
                                      <p:stCondLst>
                                        <p:cond delay="250"/>
                                      </p:stCondLst>
                                      <p:childTnLst>
                                        <p:animScale>
                                          <p:cBhvr>
                                            <p:cTn id="48" dur="100" fill="hold"/>
                                            <p:tgtEl>
                                              <p:spTgt spid="96"/>
                                            </p:tgtEl>
                                          </p:cBhvr>
                                          <p:by x="105000" y="105000"/>
                                        </p:animScale>
                                      </p:childTnLst>
                                    </p:cTn>
                                  </p:par>
                                  <p:par>
                                    <p:cTn id="49" presetID="6" presetClass="emph" presetSubtype="0" fill="hold" nodeType="withEffect">
                                      <p:stCondLst>
                                        <p:cond delay="350"/>
                                      </p:stCondLst>
                                      <p:childTnLst>
                                        <p:animScale>
                                          <p:cBhvr>
                                            <p:cTn id="50" dur="100" fill="hold"/>
                                            <p:tgtEl>
                                              <p:spTgt spid="96"/>
                                            </p:tgtEl>
                                          </p:cBhvr>
                                          <p:by x="95000" y="95000"/>
                                        </p:animScale>
                                      </p:childTnLst>
                                    </p:cTn>
                                  </p:par>
                                  <p:par>
                                    <p:cTn id="51" presetID="17" presetClass="entr" presetSubtype="4" fill="hold" nodeType="withEffect">
                                      <p:stCondLst>
                                        <p:cond delay="350"/>
                                      </p:stCondLst>
                                      <p:childTnLst>
                                        <p:set>
                                          <p:cBhvr>
                                            <p:cTn id="52" dur="1" fill="hold">
                                              <p:stCondLst>
                                                <p:cond delay="0"/>
                                              </p:stCondLst>
                                            </p:cTn>
                                            <p:tgtEl>
                                              <p:spTgt spid="102"/>
                                            </p:tgtEl>
                                            <p:attrNameLst>
                                              <p:attrName>style.visibility</p:attrName>
                                            </p:attrNameLst>
                                          </p:cBhvr>
                                          <p:to>
                                            <p:strVal val="visible"/>
                                          </p:to>
                                        </p:set>
                                        <p:anim calcmode="lin" valueType="num">
                                          <p:cBhvr>
                                            <p:cTn id="53" dur="500" fill="hold"/>
                                            <p:tgtEl>
                                              <p:spTgt spid="102"/>
                                            </p:tgtEl>
                                            <p:attrNameLst>
                                              <p:attrName>ppt_x</p:attrName>
                                            </p:attrNameLst>
                                          </p:cBhvr>
                                          <p:tavLst>
                                            <p:tav tm="0">
                                              <p:val>
                                                <p:strVal val="#ppt_x"/>
                                              </p:val>
                                            </p:tav>
                                            <p:tav tm="100000">
                                              <p:val>
                                                <p:strVal val="#ppt_x"/>
                                              </p:val>
                                            </p:tav>
                                          </p:tavLst>
                                        </p:anim>
                                        <p:anim calcmode="lin" valueType="num">
                                          <p:cBhvr>
                                            <p:cTn id="54" dur="500" fill="hold"/>
                                            <p:tgtEl>
                                              <p:spTgt spid="102"/>
                                            </p:tgtEl>
                                            <p:attrNameLst>
                                              <p:attrName>ppt_y</p:attrName>
                                            </p:attrNameLst>
                                          </p:cBhvr>
                                          <p:tavLst>
                                            <p:tav tm="0">
                                              <p:val>
                                                <p:strVal val="#ppt_y+#ppt_h/2"/>
                                              </p:val>
                                            </p:tav>
                                            <p:tav tm="100000">
                                              <p:val>
                                                <p:strVal val="#ppt_y"/>
                                              </p:val>
                                            </p:tav>
                                          </p:tavLst>
                                        </p:anim>
                                        <p:anim calcmode="lin" valueType="num">
                                          <p:cBhvr>
                                            <p:cTn id="55" dur="500" fill="hold"/>
                                            <p:tgtEl>
                                              <p:spTgt spid="102"/>
                                            </p:tgtEl>
                                            <p:attrNameLst>
                                              <p:attrName>ppt_w</p:attrName>
                                            </p:attrNameLst>
                                          </p:cBhvr>
                                          <p:tavLst>
                                            <p:tav tm="0">
                                              <p:val>
                                                <p:strVal val="#ppt_w"/>
                                              </p:val>
                                            </p:tav>
                                            <p:tav tm="100000">
                                              <p:val>
                                                <p:strVal val="#ppt_w"/>
                                              </p:val>
                                            </p:tav>
                                          </p:tavLst>
                                        </p:anim>
                                        <p:anim calcmode="lin" valueType="num">
                                          <p:cBhvr>
                                            <p:cTn id="56" dur="500" fill="hold"/>
                                            <p:tgtEl>
                                              <p:spTgt spid="102"/>
                                            </p:tgtEl>
                                            <p:attrNameLst>
                                              <p:attrName>ppt_h</p:attrName>
                                            </p:attrNameLst>
                                          </p:cBhvr>
                                          <p:tavLst>
                                            <p:tav tm="0">
                                              <p:val>
                                                <p:fltVal val="0"/>
                                              </p:val>
                                            </p:tav>
                                            <p:tav tm="100000">
                                              <p:val>
                                                <p:strVal val="#ppt_h"/>
                                              </p:val>
                                            </p:tav>
                                          </p:tavLst>
                                        </p:anim>
                                      </p:childTnLst>
                                    </p:cTn>
                                  </p:par>
                                  <p:par>
                                    <p:cTn id="57" presetID="17" presetClass="entr" presetSubtype="4" fill="hold" nodeType="withEffect">
                                      <p:stCondLst>
                                        <p:cond delay="350"/>
                                      </p:stCondLst>
                                      <p:childTnLst>
                                        <p:set>
                                          <p:cBhvr>
                                            <p:cTn id="58" dur="1" fill="hold">
                                              <p:stCondLst>
                                                <p:cond delay="0"/>
                                              </p:stCondLst>
                                            </p:cTn>
                                            <p:tgtEl>
                                              <p:spTgt spid="101"/>
                                            </p:tgtEl>
                                            <p:attrNameLst>
                                              <p:attrName>style.visibility</p:attrName>
                                            </p:attrNameLst>
                                          </p:cBhvr>
                                          <p:to>
                                            <p:strVal val="visible"/>
                                          </p:to>
                                        </p:set>
                                        <p:anim calcmode="lin" valueType="num">
                                          <p:cBhvr>
                                            <p:cTn id="59" dur="500" fill="hold"/>
                                            <p:tgtEl>
                                              <p:spTgt spid="101"/>
                                            </p:tgtEl>
                                            <p:attrNameLst>
                                              <p:attrName>ppt_x</p:attrName>
                                            </p:attrNameLst>
                                          </p:cBhvr>
                                          <p:tavLst>
                                            <p:tav tm="0">
                                              <p:val>
                                                <p:strVal val="#ppt_x"/>
                                              </p:val>
                                            </p:tav>
                                            <p:tav tm="100000">
                                              <p:val>
                                                <p:strVal val="#ppt_x"/>
                                              </p:val>
                                            </p:tav>
                                          </p:tavLst>
                                        </p:anim>
                                        <p:anim calcmode="lin" valueType="num">
                                          <p:cBhvr>
                                            <p:cTn id="60" dur="500" fill="hold"/>
                                            <p:tgtEl>
                                              <p:spTgt spid="101"/>
                                            </p:tgtEl>
                                            <p:attrNameLst>
                                              <p:attrName>ppt_y</p:attrName>
                                            </p:attrNameLst>
                                          </p:cBhvr>
                                          <p:tavLst>
                                            <p:tav tm="0">
                                              <p:val>
                                                <p:strVal val="#ppt_y+#ppt_h/2"/>
                                              </p:val>
                                            </p:tav>
                                            <p:tav tm="100000">
                                              <p:val>
                                                <p:strVal val="#ppt_y"/>
                                              </p:val>
                                            </p:tav>
                                          </p:tavLst>
                                        </p:anim>
                                        <p:anim calcmode="lin" valueType="num">
                                          <p:cBhvr>
                                            <p:cTn id="61" dur="500" fill="hold"/>
                                            <p:tgtEl>
                                              <p:spTgt spid="101"/>
                                            </p:tgtEl>
                                            <p:attrNameLst>
                                              <p:attrName>ppt_w</p:attrName>
                                            </p:attrNameLst>
                                          </p:cBhvr>
                                          <p:tavLst>
                                            <p:tav tm="0">
                                              <p:val>
                                                <p:strVal val="#ppt_w"/>
                                              </p:val>
                                            </p:tav>
                                            <p:tav tm="100000">
                                              <p:val>
                                                <p:strVal val="#ppt_w"/>
                                              </p:val>
                                            </p:tav>
                                          </p:tavLst>
                                        </p:anim>
                                        <p:anim calcmode="lin" valueType="num">
                                          <p:cBhvr>
                                            <p:cTn id="62" dur="500" fill="hold"/>
                                            <p:tgtEl>
                                              <p:spTgt spid="101"/>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17" presetClass="exit" presetSubtype="4" fill="hold" nodeType="clickEffect">
                                      <p:stCondLst>
                                        <p:cond delay="0"/>
                                      </p:stCondLst>
                                      <p:childTnLst>
                                        <p:anim calcmode="lin" valueType="num">
                                          <p:cBhvr>
                                            <p:cTn id="66" dur="500"/>
                                            <p:tgtEl>
                                              <p:spTgt spid="102"/>
                                            </p:tgtEl>
                                            <p:attrNameLst>
                                              <p:attrName>ppt_x</p:attrName>
                                            </p:attrNameLst>
                                          </p:cBhvr>
                                          <p:tavLst>
                                            <p:tav tm="0">
                                              <p:val>
                                                <p:strVal val="ppt_x"/>
                                              </p:val>
                                            </p:tav>
                                            <p:tav tm="100000">
                                              <p:val>
                                                <p:strVal val="ppt_x"/>
                                              </p:val>
                                            </p:tav>
                                          </p:tavLst>
                                        </p:anim>
                                        <p:anim calcmode="lin" valueType="num">
                                          <p:cBhvr>
                                            <p:cTn id="67" dur="500"/>
                                            <p:tgtEl>
                                              <p:spTgt spid="102"/>
                                            </p:tgtEl>
                                            <p:attrNameLst>
                                              <p:attrName>ppt_y</p:attrName>
                                            </p:attrNameLst>
                                          </p:cBhvr>
                                          <p:tavLst>
                                            <p:tav tm="0">
                                              <p:val>
                                                <p:strVal val="ppt_y"/>
                                              </p:val>
                                            </p:tav>
                                            <p:tav tm="100000">
                                              <p:val>
                                                <p:strVal val="ppt_y+ppt_h/2"/>
                                              </p:val>
                                            </p:tav>
                                          </p:tavLst>
                                        </p:anim>
                                        <p:anim calcmode="lin" valueType="num">
                                          <p:cBhvr>
                                            <p:cTn id="68" dur="500"/>
                                            <p:tgtEl>
                                              <p:spTgt spid="102"/>
                                            </p:tgtEl>
                                            <p:attrNameLst>
                                              <p:attrName>ppt_w</p:attrName>
                                            </p:attrNameLst>
                                          </p:cBhvr>
                                          <p:tavLst>
                                            <p:tav tm="0">
                                              <p:val>
                                                <p:strVal val="ppt_w"/>
                                              </p:val>
                                            </p:tav>
                                            <p:tav tm="100000">
                                              <p:val>
                                                <p:strVal val="ppt_w"/>
                                              </p:val>
                                            </p:tav>
                                          </p:tavLst>
                                        </p:anim>
                                        <p:anim calcmode="lin" valueType="num">
                                          <p:cBhvr>
                                            <p:cTn id="69" dur="500"/>
                                            <p:tgtEl>
                                              <p:spTgt spid="102"/>
                                            </p:tgtEl>
                                            <p:attrNameLst>
                                              <p:attrName>ppt_h</p:attrName>
                                            </p:attrNameLst>
                                          </p:cBhvr>
                                          <p:tavLst>
                                            <p:tav tm="0">
                                              <p:val>
                                                <p:strVal val="ppt_h"/>
                                              </p:val>
                                            </p:tav>
                                            <p:tav tm="100000">
                                              <p:val>
                                                <p:fltVal val="0"/>
                                              </p:val>
                                            </p:tav>
                                          </p:tavLst>
                                        </p:anim>
                                        <p:set>
                                          <p:cBhvr>
                                            <p:cTn id="70" dur="1" fill="hold">
                                              <p:stCondLst>
                                                <p:cond delay="499"/>
                                              </p:stCondLst>
                                            </p:cTn>
                                            <p:tgtEl>
                                              <p:spTgt spid="102"/>
                                            </p:tgtEl>
                                            <p:attrNameLst>
                                              <p:attrName>style.visibility</p:attrName>
                                            </p:attrNameLst>
                                          </p:cBhvr>
                                          <p:to>
                                            <p:strVal val="hidden"/>
                                          </p:to>
                                        </p:set>
                                      </p:childTnLst>
                                    </p:cTn>
                                  </p:par>
                                  <p:par>
                                    <p:cTn id="71" presetID="17" presetClass="exit" presetSubtype="4" fill="hold" nodeType="withEffect">
                                      <p:stCondLst>
                                        <p:cond delay="0"/>
                                      </p:stCondLst>
                                      <p:childTnLst>
                                        <p:anim calcmode="lin" valueType="num">
                                          <p:cBhvr>
                                            <p:cTn id="72" dur="500"/>
                                            <p:tgtEl>
                                              <p:spTgt spid="101"/>
                                            </p:tgtEl>
                                            <p:attrNameLst>
                                              <p:attrName>ppt_x</p:attrName>
                                            </p:attrNameLst>
                                          </p:cBhvr>
                                          <p:tavLst>
                                            <p:tav tm="0">
                                              <p:val>
                                                <p:strVal val="ppt_x"/>
                                              </p:val>
                                            </p:tav>
                                            <p:tav tm="100000">
                                              <p:val>
                                                <p:strVal val="ppt_x"/>
                                              </p:val>
                                            </p:tav>
                                          </p:tavLst>
                                        </p:anim>
                                        <p:anim calcmode="lin" valueType="num">
                                          <p:cBhvr>
                                            <p:cTn id="73" dur="500"/>
                                            <p:tgtEl>
                                              <p:spTgt spid="101"/>
                                            </p:tgtEl>
                                            <p:attrNameLst>
                                              <p:attrName>ppt_y</p:attrName>
                                            </p:attrNameLst>
                                          </p:cBhvr>
                                          <p:tavLst>
                                            <p:tav tm="0">
                                              <p:val>
                                                <p:strVal val="ppt_y"/>
                                              </p:val>
                                            </p:tav>
                                            <p:tav tm="100000">
                                              <p:val>
                                                <p:strVal val="ppt_y+ppt_h/2"/>
                                              </p:val>
                                            </p:tav>
                                          </p:tavLst>
                                        </p:anim>
                                        <p:anim calcmode="lin" valueType="num">
                                          <p:cBhvr>
                                            <p:cTn id="74" dur="500"/>
                                            <p:tgtEl>
                                              <p:spTgt spid="101"/>
                                            </p:tgtEl>
                                            <p:attrNameLst>
                                              <p:attrName>ppt_w</p:attrName>
                                            </p:attrNameLst>
                                          </p:cBhvr>
                                          <p:tavLst>
                                            <p:tav tm="0">
                                              <p:val>
                                                <p:strVal val="ppt_w"/>
                                              </p:val>
                                            </p:tav>
                                            <p:tav tm="100000">
                                              <p:val>
                                                <p:strVal val="ppt_w"/>
                                              </p:val>
                                            </p:tav>
                                          </p:tavLst>
                                        </p:anim>
                                        <p:anim calcmode="lin" valueType="num">
                                          <p:cBhvr>
                                            <p:cTn id="75" dur="500"/>
                                            <p:tgtEl>
                                              <p:spTgt spid="101"/>
                                            </p:tgtEl>
                                            <p:attrNameLst>
                                              <p:attrName>ppt_h</p:attrName>
                                            </p:attrNameLst>
                                          </p:cBhvr>
                                          <p:tavLst>
                                            <p:tav tm="0">
                                              <p:val>
                                                <p:strVal val="ppt_h"/>
                                              </p:val>
                                            </p:tav>
                                            <p:tav tm="100000">
                                              <p:val>
                                                <p:fltVal val="0"/>
                                              </p:val>
                                            </p:tav>
                                          </p:tavLst>
                                        </p:anim>
                                        <p:set>
                                          <p:cBhvr>
                                            <p:cTn id="76" dur="1" fill="hold">
                                              <p:stCondLst>
                                                <p:cond delay="499"/>
                                              </p:stCondLst>
                                            </p:cTn>
                                            <p:tgtEl>
                                              <p:spTgt spid="101"/>
                                            </p:tgtEl>
                                            <p:attrNameLst>
                                              <p:attrName>style.visibility</p:attrName>
                                            </p:attrNameLst>
                                          </p:cBhvr>
                                          <p:to>
                                            <p:strVal val="hidden"/>
                                          </p:to>
                                        </p:set>
                                      </p:childTnLst>
                                    </p:cTn>
                                  </p:par>
                                  <p:par>
                                    <p:cTn id="77" presetID="2" presetClass="exit" presetSubtype="8" fill="hold" nodeType="withEffect">
                                      <p:stCondLst>
                                        <p:cond delay="0"/>
                                      </p:stCondLst>
                                      <p:childTnLst>
                                        <p:anim calcmode="lin" valueType="num">
                                          <p:cBhvr additive="base">
                                            <p:cTn id="78" dur="300"/>
                                            <p:tgtEl>
                                              <p:spTgt spid="49"/>
                                            </p:tgtEl>
                                            <p:attrNameLst>
                                              <p:attrName>ppt_x</p:attrName>
                                            </p:attrNameLst>
                                          </p:cBhvr>
                                          <p:tavLst>
                                            <p:tav tm="0">
                                              <p:val>
                                                <p:strVal val="ppt_x"/>
                                              </p:val>
                                            </p:tav>
                                            <p:tav tm="100000">
                                              <p:val>
                                                <p:strVal val="0-ppt_w/2"/>
                                              </p:val>
                                            </p:tav>
                                          </p:tavLst>
                                        </p:anim>
                                        <p:anim calcmode="lin" valueType="num">
                                          <p:cBhvr additive="base">
                                            <p:cTn id="79" dur="300"/>
                                            <p:tgtEl>
                                              <p:spTgt spid="49"/>
                                            </p:tgtEl>
                                            <p:attrNameLst>
                                              <p:attrName>ppt_y</p:attrName>
                                            </p:attrNameLst>
                                          </p:cBhvr>
                                          <p:tavLst>
                                            <p:tav tm="0">
                                              <p:val>
                                                <p:strVal val="ppt_y"/>
                                              </p:val>
                                            </p:tav>
                                            <p:tav tm="100000">
                                              <p:val>
                                                <p:strVal val="ppt_y"/>
                                              </p:val>
                                            </p:tav>
                                          </p:tavLst>
                                        </p:anim>
                                        <p:set>
                                          <p:cBhvr>
                                            <p:cTn id="80" dur="1" fill="hold">
                                              <p:stCondLst>
                                                <p:cond delay="299"/>
                                              </p:stCondLst>
                                            </p:cTn>
                                            <p:tgtEl>
                                              <p:spTgt spid="49"/>
                                            </p:tgtEl>
                                            <p:attrNameLst>
                                              <p:attrName>style.visibility</p:attrName>
                                            </p:attrNameLst>
                                          </p:cBhvr>
                                          <p:to>
                                            <p:strVal val="hidden"/>
                                          </p:to>
                                        </p:set>
                                      </p:childTnLst>
                                    </p:cTn>
                                  </p:par>
                                </p:childTnLst>
                              </p:cTn>
                            </p:par>
                            <p:par>
                              <p:cTn id="81" fill="hold">
                                <p:stCondLst>
                                  <p:cond delay="500"/>
                                </p:stCondLst>
                                <p:childTnLst>
                                  <p:par>
                                    <p:cTn id="82" presetID="17" presetClass="entr" presetSubtype="4" fill="hold" nodeType="afterEffect">
                                      <p:stCondLst>
                                        <p:cond delay="0"/>
                                      </p:stCondLst>
                                      <p:childTnLst>
                                        <p:set>
                                          <p:cBhvr>
                                            <p:cTn id="83" dur="1" fill="hold">
                                              <p:stCondLst>
                                                <p:cond delay="0"/>
                                              </p:stCondLst>
                                            </p:cTn>
                                            <p:tgtEl>
                                              <p:spTgt spid="97"/>
                                            </p:tgtEl>
                                            <p:attrNameLst>
                                              <p:attrName>style.visibility</p:attrName>
                                            </p:attrNameLst>
                                          </p:cBhvr>
                                          <p:to>
                                            <p:strVal val="visible"/>
                                          </p:to>
                                        </p:set>
                                        <p:anim calcmode="lin" valueType="num">
                                          <p:cBhvr>
                                            <p:cTn id="84" dur="500" fill="hold"/>
                                            <p:tgtEl>
                                              <p:spTgt spid="97"/>
                                            </p:tgtEl>
                                            <p:attrNameLst>
                                              <p:attrName>ppt_x</p:attrName>
                                            </p:attrNameLst>
                                          </p:cBhvr>
                                          <p:tavLst>
                                            <p:tav tm="0">
                                              <p:val>
                                                <p:strVal val="#ppt_x"/>
                                              </p:val>
                                            </p:tav>
                                            <p:tav tm="100000">
                                              <p:val>
                                                <p:strVal val="#ppt_x"/>
                                              </p:val>
                                            </p:tav>
                                          </p:tavLst>
                                        </p:anim>
                                        <p:anim calcmode="lin" valueType="num">
                                          <p:cBhvr>
                                            <p:cTn id="85" dur="500" fill="hold"/>
                                            <p:tgtEl>
                                              <p:spTgt spid="97"/>
                                            </p:tgtEl>
                                            <p:attrNameLst>
                                              <p:attrName>ppt_y</p:attrName>
                                            </p:attrNameLst>
                                          </p:cBhvr>
                                          <p:tavLst>
                                            <p:tav tm="0">
                                              <p:val>
                                                <p:strVal val="#ppt_y+#ppt_h/2"/>
                                              </p:val>
                                            </p:tav>
                                            <p:tav tm="100000">
                                              <p:val>
                                                <p:strVal val="#ppt_y"/>
                                              </p:val>
                                            </p:tav>
                                          </p:tavLst>
                                        </p:anim>
                                        <p:anim calcmode="lin" valueType="num">
                                          <p:cBhvr>
                                            <p:cTn id="86" dur="500" fill="hold"/>
                                            <p:tgtEl>
                                              <p:spTgt spid="97"/>
                                            </p:tgtEl>
                                            <p:attrNameLst>
                                              <p:attrName>ppt_w</p:attrName>
                                            </p:attrNameLst>
                                          </p:cBhvr>
                                          <p:tavLst>
                                            <p:tav tm="0">
                                              <p:val>
                                                <p:strVal val="#ppt_w"/>
                                              </p:val>
                                            </p:tav>
                                            <p:tav tm="100000">
                                              <p:val>
                                                <p:strVal val="#ppt_w"/>
                                              </p:val>
                                            </p:tav>
                                          </p:tavLst>
                                        </p:anim>
                                        <p:anim calcmode="lin" valueType="num">
                                          <p:cBhvr>
                                            <p:cTn id="87" dur="500" fill="hold"/>
                                            <p:tgtEl>
                                              <p:spTgt spid="97"/>
                                            </p:tgtEl>
                                            <p:attrNameLst>
                                              <p:attrName>ppt_h</p:attrName>
                                            </p:attrNameLst>
                                          </p:cBhvr>
                                          <p:tavLst>
                                            <p:tav tm="0">
                                              <p:val>
                                                <p:fltVal val="0"/>
                                              </p:val>
                                            </p:tav>
                                            <p:tav tm="100000">
                                              <p:val>
                                                <p:strVal val="#ppt_h"/>
                                              </p:val>
                                            </p:tav>
                                          </p:tavLst>
                                        </p:anim>
                                      </p:childTnLst>
                                    </p:cTn>
                                  </p:par>
                                  <p:par>
                                    <p:cTn id="88" presetID="35" presetClass="path" presetSubtype="0" accel="50000" decel="50000" fill="hold" nodeType="withEffect">
                                      <p:stCondLst>
                                        <p:cond delay="0"/>
                                      </p:stCondLst>
                                      <p:childTnLst>
                                        <p:animMotion origin="layout" path="M 1.38889E-6 -6.17284E-7 L -0.35156 -6.17284E-7 " pathEditMode="relative" rAng="0" ptsTypes="AA">
                                          <p:cBhvr>
                                            <p:cTn id="89" dur="500" fill="hold"/>
                                            <p:tgtEl>
                                              <p:spTgt spid="95"/>
                                            </p:tgtEl>
                                            <p:attrNameLst>
                                              <p:attrName>ppt_x</p:attrName>
                                              <p:attrName>ppt_y</p:attrName>
                                            </p:attrNameLst>
                                          </p:cBhvr>
                                          <p:rCtr x="-17587" y="0"/>
                                        </p:animMotion>
                                      </p:childTnLst>
                                    </p:cTn>
                                  </p:par>
                                  <p:par>
                                    <p:cTn id="90" presetID="35" presetClass="path" presetSubtype="0" accel="50000" decel="50000" fill="hold" nodeType="withEffect">
                                      <p:stCondLst>
                                        <p:cond delay="0"/>
                                      </p:stCondLst>
                                      <p:childTnLst>
                                        <p:animMotion origin="layout" path="M -1.38889E-6 1.23457E-7 L -0.35243 1.23457E-7 " pathEditMode="relative" rAng="0" ptsTypes="AA">
                                          <p:cBhvr>
                                            <p:cTn id="91" dur="500" fill="hold"/>
                                            <p:tgtEl>
                                              <p:spTgt spid="96"/>
                                            </p:tgtEl>
                                            <p:attrNameLst>
                                              <p:attrName>ppt_x</p:attrName>
                                              <p:attrName>ppt_y</p:attrName>
                                            </p:attrNameLst>
                                          </p:cBhvr>
                                          <p:rCtr x="-17622" y="0"/>
                                        </p:animMotion>
                                      </p:childTnLst>
                                    </p:cTn>
                                  </p:par>
                                </p:childTnLst>
                              </p:cTn>
                            </p:par>
                            <p:par>
                              <p:cTn id="92" fill="hold">
                                <p:stCondLst>
                                  <p:cond delay="1000"/>
                                </p:stCondLst>
                                <p:childTnLst>
                                  <p:par>
                                    <p:cTn id="93" presetID="53" presetClass="entr" presetSubtype="16" fill="hold" nodeType="afterEffect">
                                      <p:stCondLst>
                                        <p:cond delay="0"/>
                                      </p:stCondLst>
                                      <p:childTnLst>
                                        <p:set>
                                          <p:cBhvr>
                                            <p:cTn id="94" dur="1" fill="hold">
                                              <p:stCondLst>
                                                <p:cond delay="0"/>
                                              </p:stCondLst>
                                            </p:cTn>
                                            <p:tgtEl>
                                              <p:spTgt spid="4"/>
                                            </p:tgtEl>
                                            <p:attrNameLst>
                                              <p:attrName>style.visibility</p:attrName>
                                            </p:attrNameLst>
                                          </p:cBhvr>
                                          <p:to>
                                            <p:strVal val="visible"/>
                                          </p:to>
                                        </p:set>
                                        <p:anim calcmode="lin" valueType="num">
                                          <p:cBhvr>
                                            <p:cTn id="95" dur="300" fill="hold"/>
                                            <p:tgtEl>
                                              <p:spTgt spid="4"/>
                                            </p:tgtEl>
                                            <p:attrNameLst>
                                              <p:attrName>ppt_w</p:attrName>
                                            </p:attrNameLst>
                                          </p:cBhvr>
                                          <p:tavLst>
                                            <p:tav tm="0">
                                              <p:val>
                                                <p:fltVal val="0"/>
                                              </p:val>
                                            </p:tav>
                                            <p:tav tm="100000">
                                              <p:val>
                                                <p:strVal val="#ppt_w"/>
                                              </p:val>
                                            </p:tav>
                                          </p:tavLst>
                                        </p:anim>
                                        <p:anim calcmode="lin" valueType="num">
                                          <p:cBhvr>
                                            <p:cTn id="96" dur="300" fill="hold"/>
                                            <p:tgtEl>
                                              <p:spTgt spid="4"/>
                                            </p:tgtEl>
                                            <p:attrNameLst>
                                              <p:attrName>ppt_h</p:attrName>
                                            </p:attrNameLst>
                                          </p:cBhvr>
                                          <p:tavLst>
                                            <p:tav tm="0">
                                              <p:val>
                                                <p:fltVal val="0"/>
                                              </p:val>
                                            </p:tav>
                                            <p:tav tm="100000">
                                              <p:val>
                                                <p:strVal val="#ppt_h"/>
                                              </p:val>
                                            </p:tav>
                                          </p:tavLst>
                                        </p:anim>
                                        <p:animEffect transition="in" filter="fade">
                                          <p:cBhvr>
                                            <p:cTn id="97" dur="300"/>
                                            <p:tgtEl>
                                              <p:spTgt spid="4"/>
                                            </p:tgtEl>
                                          </p:cBhvr>
                                        </p:animEffect>
                                      </p:childTnLst>
                                    </p:cTn>
                                  </p:par>
                                  <p:par>
                                    <p:cTn id="98" presetID="53" presetClass="entr" presetSubtype="16" fill="hold" nodeType="withEffect">
                                      <p:stCondLst>
                                        <p:cond delay="0"/>
                                      </p:stCondLst>
                                      <p:childTnLst>
                                        <p:set>
                                          <p:cBhvr>
                                            <p:cTn id="99" dur="1" fill="hold">
                                              <p:stCondLst>
                                                <p:cond delay="0"/>
                                              </p:stCondLst>
                                            </p:cTn>
                                            <p:tgtEl>
                                              <p:spTgt spid="8"/>
                                            </p:tgtEl>
                                            <p:attrNameLst>
                                              <p:attrName>style.visibility</p:attrName>
                                            </p:attrNameLst>
                                          </p:cBhvr>
                                          <p:to>
                                            <p:strVal val="visible"/>
                                          </p:to>
                                        </p:set>
                                        <p:anim calcmode="lin" valueType="num">
                                          <p:cBhvr>
                                            <p:cTn id="100" dur="300" fill="hold"/>
                                            <p:tgtEl>
                                              <p:spTgt spid="8"/>
                                            </p:tgtEl>
                                            <p:attrNameLst>
                                              <p:attrName>ppt_w</p:attrName>
                                            </p:attrNameLst>
                                          </p:cBhvr>
                                          <p:tavLst>
                                            <p:tav tm="0">
                                              <p:val>
                                                <p:fltVal val="0"/>
                                              </p:val>
                                            </p:tav>
                                            <p:tav tm="100000">
                                              <p:val>
                                                <p:strVal val="#ppt_w"/>
                                              </p:val>
                                            </p:tav>
                                          </p:tavLst>
                                        </p:anim>
                                        <p:anim calcmode="lin" valueType="num">
                                          <p:cBhvr>
                                            <p:cTn id="101" dur="300" fill="hold"/>
                                            <p:tgtEl>
                                              <p:spTgt spid="8"/>
                                            </p:tgtEl>
                                            <p:attrNameLst>
                                              <p:attrName>ppt_h</p:attrName>
                                            </p:attrNameLst>
                                          </p:cBhvr>
                                          <p:tavLst>
                                            <p:tav tm="0">
                                              <p:val>
                                                <p:fltVal val="0"/>
                                              </p:val>
                                            </p:tav>
                                            <p:tav tm="100000">
                                              <p:val>
                                                <p:strVal val="#ppt_h"/>
                                              </p:val>
                                            </p:tav>
                                          </p:tavLst>
                                        </p:anim>
                                        <p:animEffect transition="in" filter="fade">
                                          <p:cBhvr>
                                            <p:cTn id="102" dur="300"/>
                                            <p:tgtEl>
                                              <p:spTgt spid="8"/>
                                            </p:tgtEl>
                                          </p:cBhvr>
                                        </p:animEffect>
                                      </p:childTnLst>
                                    </p:cTn>
                                  </p:par>
                                  <p:par>
                                    <p:cTn id="103" presetID="53" presetClass="entr" presetSubtype="16" fill="hold" nodeType="withEffect">
                                      <p:stCondLst>
                                        <p:cond delay="200"/>
                                      </p:stCondLst>
                                      <p:childTnLst>
                                        <p:set>
                                          <p:cBhvr>
                                            <p:cTn id="104" dur="1" fill="hold">
                                              <p:stCondLst>
                                                <p:cond delay="0"/>
                                              </p:stCondLst>
                                            </p:cTn>
                                            <p:tgtEl>
                                              <p:spTgt spid="7"/>
                                            </p:tgtEl>
                                            <p:attrNameLst>
                                              <p:attrName>style.visibility</p:attrName>
                                            </p:attrNameLst>
                                          </p:cBhvr>
                                          <p:to>
                                            <p:strVal val="visible"/>
                                          </p:to>
                                        </p:set>
                                        <p:anim calcmode="lin" valueType="num">
                                          <p:cBhvr>
                                            <p:cTn id="105" dur="300" fill="hold"/>
                                            <p:tgtEl>
                                              <p:spTgt spid="7"/>
                                            </p:tgtEl>
                                            <p:attrNameLst>
                                              <p:attrName>ppt_w</p:attrName>
                                            </p:attrNameLst>
                                          </p:cBhvr>
                                          <p:tavLst>
                                            <p:tav tm="0">
                                              <p:val>
                                                <p:fltVal val="0"/>
                                              </p:val>
                                            </p:tav>
                                            <p:tav tm="100000">
                                              <p:val>
                                                <p:strVal val="#ppt_w"/>
                                              </p:val>
                                            </p:tav>
                                          </p:tavLst>
                                        </p:anim>
                                        <p:anim calcmode="lin" valueType="num">
                                          <p:cBhvr>
                                            <p:cTn id="106" dur="300" fill="hold"/>
                                            <p:tgtEl>
                                              <p:spTgt spid="7"/>
                                            </p:tgtEl>
                                            <p:attrNameLst>
                                              <p:attrName>ppt_h</p:attrName>
                                            </p:attrNameLst>
                                          </p:cBhvr>
                                          <p:tavLst>
                                            <p:tav tm="0">
                                              <p:val>
                                                <p:fltVal val="0"/>
                                              </p:val>
                                            </p:tav>
                                            <p:tav tm="100000">
                                              <p:val>
                                                <p:strVal val="#ppt_h"/>
                                              </p:val>
                                            </p:tav>
                                          </p:tavLst>
                                        </p:anim>
                                        <p:animEffect transition="in" filter="fade">
                                          <p:cBhvr>
                                            <p:cTn id="107" dur="300"/>
                                            <p:tgtEl>
                                              <p:spTgt spid="7"/>
                                            </p:tgtEl>
                                          </p:cBhvr>
                                        </p:animEffect>
                                      </p:childTnLst>
                                    </p:cTn>
                                  </p:par>
                                  <p:par>
                                    <p:cTn id="108" presetID="53" presetClass="entr" presetSubtype="16" fill="hold" nodeType="withEffect">
                                      <p:stCondLst>
                                        <p:cond delay="200"/>
                                      </p:stCondLst>
                                      <p:childTnLst>
                                        <p:set>
                                          <p:cBhvr>
                                            <p:cTn id="109" dur="1" fill="hold">
                                              <p:stCondLst>
                                                <p:cond delay="0"/>
                                              </p:stCondLst>
                                            </p:cTn>
                                            <p:tgtEl>
                                              <p:spTgt spid="3"/>
                                            </p:tgtEl>
                                            <p:attrNameLst>
                                              <p:attrName>style.visibility</p:attrName>
                                            </p:attrNameLst>
                                          </p:cBhvr>
                                          <p:to>
                                            <p:strVal val="visible"/>
                                          </p:to>
                                        </p:set>
                                        <p:anim calcmode="lin" valueType="num">
                                          <p:cBhvr>
                                            <p:cTn id="110" dur="300" fill="hold"/>
                                            <p:tgtEl>
                                              <p:spTgt spid="3"/>
                                            </p:tgtEl>
                                            <p:attrNameLst>
                                              <p:attrName>ppt_w</p:attrName>
                                            </p:attrNameLst>
                                          </p:cBhvr>
                                          <p:tavLst>
                                            <p:tav tm="0">
                                              <p:val>
                                                <p:fltVal val="0"/>
                                              </p:val>
                                            </p:tav>
                                            <p:tav tm="100000">
                                              <p:val>
                                                <p:strVal val="#ppt_w"/>
                                              </p:val>
                                            </p:tav>
                                          </p:tavLst>
                                        </p:anim>
                                        <p:anim calcmode="lin" valueType="num">
                                          <p:cBhvr>
                                            <p:cTn id="111" dur="300" fill="hold"/>
                                            <p:tgtEl>
                                              <p:spTgt spid="3"/>
                                            </p:tgtEl>
                                            <p:attrNameLst>
                                              <p:attrName>ppt_h</p:attrName>
                                            </p:attrNameLst>
                                          </p:cBhvr>
                                          <p:tavLst>
                                            <p:tav tm="0">
                                              <p:val>
                                                <p:fltVal val="0"/>
                                              </p:val>
                                            </p:tav>
                                            <p:tav tm="100000">
                                              <p:val>
                                                <p:strVal val="#ppt_h"/>
                                              </p:val>
                                            </p:tav>
                                          </p:tavLst>
                                        </p:anim>
                                        <p:animEffect transition="in" filter="fade">
                                          <p:cBhvr>
                                            <p:cTn id="112" dur="300"/>
                                            <p:tgtEl>
                                              <p:spTgt spid="3"/>
                                            </p:tgtEl>
                                          </p:cBhvr>
                                        </p:animEffect>
                                      </p:childTnLst>
                                    </p:cTn>
                                  </p:par>
                                  <p:par>
                                    <p:cTn id="113" presetID="53" presetClass="entr" presetSubtype="16" fill="hold" nodeType="withEffect">
                                      <p:stCondLst>
                                        <p:cond delay="400"/>
                                      </p:stCondLst>
                                      <p:childTnLst>
                                        <p:set>
                                          <p:cBhvr>
                                            <p:cTn id="114" dur="1" fill="hold">
                                              <p:stCondLst>
                                                <p:cond delay="0"/>
                                              </p:stCondLst>
                                            </p:cTn>
                                            <p:tgtEl>
                                              <p:spTgt spid="5"/>
                                            </p:tgtEl>
                                            <p:attrNameLst>
                                              <p:attrName>style.visibility</p:attrName>
                                            </p:attrNameLst>
                                          </p:cBhvr>
                                          <p:to>
                                            <p:strVal val="visible"/>
                                          </p:to>
                                        </p:set>
                                        <p:anim calcmode="lin" valueType="num">
                                          <p:cBhvr>
                                            <p:cTn id="115" dur="300" fill="hold"/>
                                            <p:tgtEl>
                                              <p:spTgt spid="5"/>
                                            </p:tgtEl>
                                            <p:attrNameLst>
                                              <p:attrName>ppt_w</p:attrName>
                                            </p:attrNameLst>
                                          </p:cBhvr>
                                          <p:tavLst>
                                            <p:tav tm="0">
                                              <p:val>
                                                <p:fltVal val="0"/>
                                              </p:val>
                                            </p:tav>
                                            <p:tav tm="100000">
                                              <p:val>
                                                <p:strVal val="#ppt_w"/>
                                              </p:val>
                                            </p:tav>
                                          </p:tavLst>
                                        </p:anim>
                                        <p:anim calcmode="lin" valueType="num">
                                          <p:cBhvr>
                                            <p:cTn id="116" dur="300" fill="hold"/>
                                            <p:tgtEl>
                                              <p:spTgt spid="5"/>
                                            </p:tgtEl>
                                            <p:attrNameLst>
                                              <p:attrName>ppt_h</p:attrName>
                                            </p:attrNameLst>
                                          </p:cBhvr>
                                          <p:tavLst>
                                            <p:tav tm="0">
                                              <p:val>
                                                <p:fltVal val="0"/>
                                              </p:val>
                                            </p:tav>
                                            <p:tav tm="100000">
                                              <p:val>
                                                <p:strVal val="#ppt_h"/>
                                              </p:val>
                                            </p:tav>
                                          </p:tavLst>
                                        </p:anim>
                                        <p:animEffect transition="in" filter="fade">
                                          <p:cBhvr>
                                            <p:cTn id="11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2" grpId="0" animBg="1"/>
          <p:bldP spid="2" grpId="2" animBg="1"/>
          <p:bldP spid="4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7F7F7"/>
            </a:gs>
            <a:gs pos="68000">
              <a:schemeClr val="bg1">
                <a:lumMod val="95000"/>
              </a:schemeClr>
            </a:gs>
          </a:gsLst>
          <a:lin ang="2700000" scaled="1"/>
          <a:tileRect/>
        </a:gradFill>
        <a:effectLst/>
      </p:bgPr>
    </p:bg>
    <p:spTree>
      <p:nvGrpSpPr>
        <p:cNvPr id="1" name=""/>
        <p:cNvGrpSpPr/>
        <p:nvPr/>
      </p:nvGrpSpPr>
      <p:grpSpPr>
        <a:xfrm>
          <a:off x="0" y="0"/>
          <a:ext cx="0" cy="0"/>
          <a:chOff x="0" y="0"/>
          <a:chExt cx="0" cy="0"/>
        </a:xfrm>
      </p:grpSpPr>
      <p:sp>
        <p:nvSpPr>
          <p:cNvPr id="50" name="文本框 49"/>
          <p:cNvSpPr txBox="1"/>
          <p:nvPr/>
        </p:nvSpPr>
        <p:spPr>
          <a:xfrm>
            <a:off x="1290207" y="193627"/>
            <a:ext cx="5032147" cy="369332"/>
          </a:xfrm>
          <a:prstGeom prst="rect">
            <a:avLst/>
          </a:prstGeom>
          <a:noFill/>
        </p:spPr>
        <p:txBody>
          <a:bodyPr wrap="none" rtlCol="0">
            <a:spAutoFit/>
          </a:bodyPr>
          <a:lstStyle/>
          <a:p>
            <a:r>
              <a:rPr lang="zh-CN" altLang="en-US" sz="1800" spc="300" dirty="0">
                <a:latin typeface="微软雅黑" panose="020B0503020204020204" pitchFamily="34" charset="-122"/>
                <a:ea typeface="微软雅黑" panose="020B0503020204020204" pitchFamily="34" charset="-122"/>
              </a:rPr>
              <a:t>科学规划，整体布局，有效实施劳动教育</a:t>
            </a:r>
          </a:p>
        </p:txBody>
      </p:sp>
      <p:sp>
        <p:nvSpPr>
          <p:cNvPr id="13" name="TextBox 6"/>
          <p:cNvSpPr txBox="1">
            <a:spLocks noChangeArrowheads="1"/>
          </p:cNvSpPr>
          <p:nvPr/>
        </p:nvSpPr>
        <p:spPr bwMode="auto">
          <a:xfrm>
            <a:off x="618043" y="117427"/>
            <a:ext cx="878177" cy="500137"/>
          </a:xfrm>
          <a:prstGeom prst="rect">
            <a:avLst/>
          </a:prstGeom>
          <a:noFill/>
          <a:ln>
            <a:noFill/>
          </a:ln>
          <a:extLst/>
        </p:spPr>
        <p:txBody>
          <a:bodyPr vert="horz" wrap="square" lIns="68580" tIns="34290" rIns="68580" bIns="34290" numCol="1" anchor="t" anchorCtr="0" compatLnSpc="1">
            <a:prstTxWarp prst="textNoShape">
              <a:avLst/>
            </a:prstTxWarp>
            <a:spAutoFit/>
          </a:bodyPr>
          <a:lstStyle/>
          <a:p>
            <a:pPr algn="ctr" fontAlgn="base">
              <a:spcBef>
                <a:spcPct val="0"/>
              </a:spcBef>
              <a:spcAft>
                <a:spcPct val="0"/>
              </a:spcAft>
            </a:pPr>
            <a:r>
              <a:rPr lang="en-US" altLang="zh-CN" sz="2800" b="1" dirty="0">
                <a:solidFill>
                  <a:schemeClr val="tx1">
                    <a:lumMod val="65000"/>
                    <a:lumOff val="35000"/>
                  </a:schemeClr>
                </a:solidFill>
                <a:latin typeface="IrisUPC" panose="020B0604020202020204" pitchFamily="34" charset="-34"/>
                <a:ea typeface="微软雅黑" pitchFamily="34" charset="-122"/>
                <a:cs typeface="IrisUPC" panose="020B0604020202020204" pitchFamily="34" charset="-34"/>
              </a:rPr>
              <a:t>01</a:t>
            </a:r>
            <a:endParaRPr lang="zh-CN" altLang="en-US" sz="2400" b="1" dirty="0">
              <a:solidFill>
                <a:schemeClr val="tx1">
                  <a:lumMod val="65000"/>
                  <a:lumOff val="35000"/>
                </a:schemeClr>
              </a:solidFill>
              <a:latin typeface="IrisUPC" panose="020B0604020202020204" pitchFamily="34" charset="-34"/>
              <a:ea typeface="宋体" pitchFamily="2" charset="-122"/>
              <a:cs typeface="IrisUPC" panose="020B0604020202020204" pitchFamily="34" charset="-34"/>
            </a:endParaRPr>
          </a:p>
        </p:txBody>
      </p:sp>
      <p:grpSp>
        <p:nvGrpSpPr>
          <p:cNvPr id="14" name="组合 13"/>
          <p:cNvGrpSpPr/>
          <p:nvPr/>
        </p:nvGrpSpPr>
        <p:grpSpPr>
          <a:xfrm>
            <a:off x="5109851" y="597085"/>
            <a:ext cx="3708685" cy="351491"/>
            <a:chOff x="1233513" y="3849681"/>
            <a:chExt cx="1845499" cy="394224"/>
          </a:xfrm>
          <a:effectLst/>
        </p:grpSpPr>
        <p:sp>
          <p:nvSpPr>
            <p:cNvPr id="15" name="圆角矩形 14"/>
            <p:cNvSpPr/>
            <p:nvPr/>
          </p:nvSpPr>
          <p:spPr>
            <a:xfrm>
              <a:off x="1233513" y="3871875"/>
              <a:ext cx="1845499" cy="372030"/>
            </a:xfrm>
            <a:prstGeom prst="roundRect">
              <a:avLst>
                <a:gd name="adj" fmla="val 165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矩形 15"/>
            <p:cNvSpPr/>
            <p:nvPr/>
          </p:nvSpPr>
          <p:spPr>
            <a:xfrm>
              <a:off x="1334876" y="3849681"/>
              <a:ext cx="1706593" cy="379714"/>
            </a:xfrm>
            <a:prstGeom prst="rect">
              <a:avLst/>
            </a:prstGeom>
          </p:spPr>
          <p:txBody>
            <a:bodyPr wrap="square">
              <a:spAutoFit/>
            </a:bodyPr>
            <a:lstStyle/>
            <a:p>
              <a:pPr>
                <a:spcBef>
                  <a:spcPct val="50000"/>
                </a:spcBef>
              </a:pPr>
              <a:r>
                <a:rPr lang="zh-CN" altLang="en-US" sz="1600" dirty="0">
                  <a:solidFill>
                    <a:schemeClr val="bg1"/>
                  </a:solidFill>
                  <a:latin typeface="微软雅黑" pitchFamily="34" charset="-122"/>
                  <a:ea typeface="微软雅黑" pitchFamily="34" charset="-122"/>
                </a:rPr>
                <a:t>三是目标管理，加强劳动教育评价。</a:t>
              </a:r>
              <a:endParaRPr lang="en-US" altLang="zh-CN" sz="1600" dirty="0">
                <a:solidFill>
                  <a:schemeClr val="bg1"/>
                </a:solidFill>
                <a:latin typeface="微软雅黑" pitchFamily="34" charset="-122"/>
                <a:ea typeface="微软雅黑" pitchFamily="34" charset="-122"/>
              </a:endParaRPr>
            </a:p>
          </p:txBody>
        </p:sp>
      </p:grpSp>
      <p:grpSp>
        <p:nvGrpSpPr>
          <p:cNvPr id="10" name="组合 9"/>
          <p:cNvGrpSpPr/>
          <p:nvPr/>
        </p:nvGrpSpPr>
        <p:grpSpPr>
          <a:xfrm>
            <a:off x="618043" y="2534919"/>
            <a:ext cx="4166874" cy="1383531"/>
            <a:chOff x="-452002" y="2223633"/>
            <a:chExt cx="4166874" cy="1383531"/>
          </a:xfrm>
        </p:grpSpPr>
        <p:sp>
          <p:nvSpPr>
            <p:cNvPr id="124" name="圆角矩形 123"/>
            <p:cNvSpPr/>
            <p:nvPr/>
          </p:nvSpPr>
          <p:spPr>
            <a:xfrm>
              <a:off x="-452002" y="2710339"/>
              <a:ext cx="2399863" cy="474914"/>
            </a:xfrm>
            <a:prstGeom prst="roundRect">
              <a:avLst/>
            </a:prstGeom>
            <a:gradFill flip="none" rotWithShape="1">
              <a:gsLst>
                <a:gs pos="0">
                  <a:srgbClr val="F7F7F7"/>
                </a:gs>
                <a:gs pos="46000">
                  <a:srgbClr val="F8CFA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1666068" y="2223633"/>
              <a:ext cx="1151001" cy="1383531"/>
            </a:xfrm>
            <a:prstGeom prst="roundRect">
              <a:avLst/>
            </a:prstGeom>
            <a:solidFill>
              <a:srgbClr val="F8C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圆角矩形 111"/>
            <p:cNvSpPr/>
            <p:nvPr/>
          </p:nvSpPr>
          <p:spPr>
            <a:xfrm>
              <a:off x="2631133" y="2348435"/>
              <a:ext cx="991891" cy="287329"/>
            </a:xfrm>
            <a:prstGeom prst="roundRect">
              <a:avLst>
                <a:gd name="adj" fmla="val 50000"/>
              </a:avLst>
            </a:prstGeom>
            <a:solidFill>
              <a:srgbClr val="F8C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圆角矩形 115"/>
            <p:cNvSpPr/>
            <p:nvPr/>
          </p:nvSpPr>
          <p:spPr>
            <a:xfrm>
              <a:off x="2622835" y="2678951"/>
              <a:ext cx="991891" cy="287329"/>
            </a:xfrm>
            <a:prstGeom prst="roundRect">
              <a:avLst>
                <a:gd name="adj" fmla="val 50000"/>
              </a:avLst>
            </a:prstGeom>
            <a:solidFill>
              <a:srgbClr val="F8C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任意多边形 116"/>
            <p:cNvSpPr/>
            <p:nvPr/>
          </p:nvSpPr>
          <p:spPr>
            <a:xfrm>
              <a:off x="3415795" y="2710533"/>
              <a:ext cx="160186" cy="219983"/>
            </a:xfrm>
            <a:custGeom>
              <a:avLst/>
              <a:gdLst>
                <a:gd name="connsiteX0" fmla="*/ 0 w 209226"/>
                <a:gd name="connsiteY0" fmla="*/ 0 h 384580"/>
                <a:gd name="connsiteX1" fmla="*/ 16936 w 209226"/>
                <a:gd name="connsiteY1" fmla="*/ 0 h 384580"/>
                <a:gd name="connsiteX2" fmla="*/ 209226 w 209226"/>
                <a:gd name="connsiteY2" fmla="*/ 192290 h 384580"/>
                <a:gd name="connsiteX3" fmla="*/ 16936 w 209226"/>
                <a:gd name="connsiteY3" fmla="*/ 384580 h 384580"/>
                <a:gd name="connsiteX4" fmla="*/ 0 w 209226"/>
                <a:gd name="connsiteY4" fmla="*/ 384580 h 38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26" h="384580">
                  <a:moveTo>
                    <a:pt x="0" y="0"/>
                  </a:moveTo>
                  <a:lnTo>
                    <a:pt x="16936" y="0"/>
                  </a:lnTo>
                  <a:cubicBezTo>
                    <a:pt x="123135" y="0"/>
                    <a:pt x="209226" y="86091"/>
                    <a:pt x="209226" y="192290"/>
                  </a:cubicBezTo>
                  <a:cubicBezTo>
                    <a:pt x="209226" y="298489"/>
                    <a:pt x="123135" y="384580"/>
                    <a:pt x="16936" y="384580"/>
                  </a:cubicBezTo>
                  <a:lnTo>
                    <a:pt x="0" y="384580"/>
                  </a:lnTo>
                  <a:close/>
                </a:path>
              </a:pathLst>
            </a:custGeom>
            <a:solidFill>
              <a:srgbClr val="FBE2D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圆角矩形 117"/>
            <p:cNvSpPr/>
            <p:nvPr/>
          </p:nvSpPr>
          <p:spPr>
            <a:xfrm>
              <a:off x="2617149" y="3001305"/>
              <a:ext cx="991891" cy="287329"/>
            </a:xfrm>
            <a:prstGeom prst="roundRect">
              <a:avLst>
                <a:gd name="adj" fmla="val 50000"/>
              </a:avLst>
            </a:prstGeom>
            <a:solidFill>
              <a:srgbClr val="F8C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圆角矩形 119"/>
            <p:cNvSpPr/>
            <p:nvPr/>
          </p:nvSpPr>
          <p:spPr>
            <a:xfrm>
              <a:off x="2430204" y="3319835"/>
              <a:ext cx="991891" cy="287329"/>
            </a:xfrm>
            <a:prstGeom prst="roundRect">
              <a:avLst>
                <a:gd name="adj" fmla="val 50000"/>
              </a:avLst>
            </a:prstGeom>
            <a:solidFill>
              <a:srgbClr val="F8C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圆角矩形 121"/>
            <p:cNvSpPr/>
            <p:nvPr/>
          </p:nvSpPr>
          <p:spPr>
            <a:xfrm>
              <a:off x="2722981" y="2678704"/>
              <a:ext cx="991891" cy="287329"/>
            </a:xfrm>
            <a:prstGeom prst="roundRect">
              <a:avLst>
                <a:gd name="adj" fmla="val 50000"/>
              </a:avLst>
            </a:prstGeom>
            <a:solidFill>
              <a:srgbClr val="F8C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3277891" y="1228324"/>
            <a:ext cx="2588218" cy="3595257"/>
            <a:chOff x="1813302" y="1208868"/>
            <a:chExt cx="2588218" cy="3595257"/>
          </a:xfrm>
          <a:effectLst>
            <a:outerShdw blurRad="50800" dist="38100" dir="2700000" algn="tl" rotWithShape="0">
              <a:prstClr val="black">
                <a:alpha val="40000"/>
              </a:prstClr>
            </a:outerShdw>
          </a:effectLst>
        </p:grpSpPr>
        <p:sp>
          <p:nvSpPr>
            <p:cNvPr id="3" name="矩形 2"/>
            <p:cNvSpPr/>
            <p:nvPr/>
          </p:nvSpPr>
          <p:spPr>
            <a:xfrm>
              <a:off x="1813302" y="1208868"/>
              <a:ext cx="2588218" cy="3595257"/>
            </a:xfrm>
            <a:prstGeom prst="rect">
              <a:avLst/>
            </a:prstGeom>
            <a:solidFill>
              <a:srgbClr val="2E6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906292" y="1340603"/>
              <a:ext cx="2394488" cy="92215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2359364" y="2530150"/>
              <a:ext cx="1488344" cy="1359922"/>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2378956" y="3987019"/>
              <a:ext cx="1449160" cy="219558"/>
              <a:chOff x="2359364" y="3853118"/>
              <a:chExt cx="1449160" cy="219558"/>
            </a:xfrm>
          </p:grpSpPr>
          <p:sp>
            <p:nvSpPr>
              <p:cNvPr id="74" name="矩形 73"/>
              <p:cNvSpPr/>
              <p:nvPr/>
            </p:nvSpPr>
            <p:spPr>
              <a:xfrm>
                <a:off x="2359364" y="3853118"/>
                <a:ext cx="240292" cy="219558"/>
              </a:xfrm>
              <a:prstGeom prst="rect">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p:cNvSpPr/>
              <p:nvPr/>
            </p:nvSpPr>
            <p:spPr>
              <a:xfrm>
                <a:off x="2661581" y="3853118"/>
                <a:ext cx="240292" cy="219558"/>
              </a:xfrm>
              <a:prstGeom prst="rect">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p:cNvSpPr/>
              <p:nvPr/>
            </p:nvSpPr>
            <p:spPr>
              <a:xfrm>
                <a:off x="2963798" y="3853118"/>
                <a:ext cx="240292" cy="219558"/>
              </a:xfrm>
              <a:prstGeom prst="rect">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p:nvPr/>
            </p:nvSpPr>
            <p:spPr>
              <a:xfrm>
                <a:off x="3266015" y="3853118"/>
                <a:ext cx="240292" cy="219558"/>
              </a:xfrm>
              <a:prstGeom prst="rect">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7"/>
              <p:cNvSpPr/>
              <p:nvPr/>
            </p:nvSpPr>
            <p:spPr>
              <a:xfrm>
                <a:off x="3568232" y="3853118"/>
                <a:ext cx="240292" cy="219558"/>
              </a:xfrm>
              <a:prstGeom prst="rect">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9" name="矩形 88"/>
            <p:cNvSpPr/>
            <p:nvPr/>
          </p:nvSpPr>
          <p:spPr>
            <a:xfrm>
              <a:off x="2200795" y="4323237"/>
              <a:ext cx="1805482" cy="45719"/>
            </a:xfrm>
            <a:prstGeom prst="rect">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0"/>
            <p:cNvSpPr/>
            <p:nvPr/>
          </p:nvSpPr>
          <p:spPr>
            <a:xfrm>
              <a:off x="2599792" y="2964178"/>
              <a:ext cx="1044684" cy="45736"/>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p:cNvSpPr/>
            <p:nvPr/>
          </p:nvSpPr>
          <p:spPr>
            <a:xfrm>
              <a:off x="2599792" y="2808295"/>
              <a:ext cx="1044684" cy="45736"/>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1"/>
            <p:cNvSpPr/>
            <p:nvPr/>
          </p:nvSpPr>
          <p:spPr>
            <a:xfrm>
              <a:off x="2599792" y="3120061"/>
              <a:ext cx="1044684" cy="45736"/>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102"/>
            <p:cNvSpPr/>
            <p:nvPr/>
          </p:nvSpPr>
          <p:spPr>
            <a:xfrm>
              <a:off x="2599792" y="3275944"/>
              <a:ext cx="1044684" cy="45736"/>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3"/>
            <p:cNvSpPr/>
            <p:nvPr/>
          </p:nvSpPr>
          <p:spPr>
            <a:xfrm>
              <a:off x="2599792" y="3431827"/>
              <a:ext cx="1044684" cy="45736"/>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4"/>
            <p:cNvSpPr/>
            <p:nvPr/>
          </p:nvSpPr>
          <p:spPr>
            <a:xfrm>
              <a:off x="2599792" y="3587708"/>
              <a:ext cx="1044684" cy="45736"/>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06"/>
            <p:cNvSpPr/>
            <p:nvPr/>
          </p:nvSpPr>
          <p:spPr>
            <a:xfrm>
              <a:off x="1877129" y="1385402"/>
              <a:ext cx="2441694" cy="861774"/>
            </a:xfrm>
            <a:prstGeom prst="rect">
              <a:avLst/>
            </a:prstGeom>
          </p:spPr>
          <p:txBody>
            <a:bodyPr wrap="none">
              <a:spAutoFit/>
            </a:bodyPr>
            <a:lstStyle/>
            <a:p>
              <a:r>
                <a:rPr lang="zh-CN" altLang="en-US" sz="28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区</a:t>
              </a:r>
              <a:r>
                <a:rPr lang="zh-CN" altLang="en-US" sz="28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中小学生</a:t>
              </a:r>
              <a:endParaRPr lang="en-US" altLang="zh-CN" sz="28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22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劳动</a:t>
              </a:r>
              <a:r>
                <a:rPr lang="zh-CN" altLang="en-US" sz="22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素养评价手册</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2736113" y="2593495"/>
            <a:ext cx="991891" cy="384580"/>
            <a:chOff x="1666068" y="2282209"/>
            <a:chExt cx="991891" cy="384580"/>
          </a:xfrm>
        </p:grpSpPr>
        <p:sp>
          <p:nvSpPr>
            <p:cNvPr id="108" name="圆角矩形 107"/>
            <p:cNvSpPr/>
            <p:nvPr/>
          </p:nvSpPr>
          <p:spPr>
            <a:xfrm>
              <a:off x="1666068" y="2282209"/>
              <a:ext cx="991891" cy="384580"/>
            </a:xfrm>
            <a:prstGeom prst="roundRect">
              <a:avLst>
                <a:gd name="adj" fmla="val 50000"/>
              </a:avLst>
            </a:prstGeom>
            <a:solidFill>
              <a:srgbClr val="F8C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任意多边形 109"/>
            <p:cNvSpPr/>
            <p:nvPr/>
          </p:nvSpPr>
          <p:spPr>
            <a:xfrm>
              <a:off x="2459028" y="2329289"/>
              <a:ext cx="160186" cy="294440"/>
            </a:xfrm>
            <a:custGeom>
              <a:avLst/>
              <a:gdLst>
                <a:gd name="connsiteX0" fmla="*/ 0 w 209226"/>
                <a:gd name="connsiteY0" fmla="*/ 0 h 384580"/>
                <a:gd name="connsiteX1" fmla="*/ 16936 w 209226"/>
                <a:gd name="connsiteY1" fmla="*/ 0 h 384580"/>
                <a:gd name="connsiteX2" fmla="*/ 209226 w 209226"/>
                <a:gd name="connsiteY2" fmla="*/ 192290 h 384580"/>
                <a:gd name="connsiteX3" fmla="*/ 16936 w 209226"/>
                <a:gd name="connsiteY3" fmla="*/ 384580 h 384580"/>
                <a:gd name="connsiteX4" fmla="*/ 0 w 209226"/>
                <a:gd name="connsiteY4" fmla="*/ 384580 h 38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26" h="384580">
                  <a:moveTo>
                    <a:pt x="0" y="0"/>
                  </a:moveTo>
                  <a:lnTo>
                    <a:pt x="16936" y="0"/>
                  </a:lnTo>
                  <a:cubicBezTo>
                    <a:pt x="123135" y="0"/>
                    <a:pt x="209226" y="86091"/>
                    <a:pt x="209226" y="192290"/>
                  </a:cubicBezTo>
                  <a:cubicBezTo>
                    <a:pt x="209226" y="298489"/>
                    <a:pt x="123135" y="384580"/>
                    <a:pt x="16936" y="384580"/>
                  </a:cubicBezTo>
                  <a:lnTo>
                    <a:pt x="0" y="384580"/>
                  </a:lnTo>
                  <a:close/>
                </a:path>
              </a:pathLst>
            </a:custGeom>
            <a:solidFill>
              <a:srgbClr val="FBE2D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3914341" y="1554887"/>
            <a:ext cx="1635625" cy="453409"/>
            <a:chOff x="6322354" y="1741669"/>
            <a:chExt cx="1635625" cy="453409"/>
          </a:xfrm>
        </p:grpSpPr>
        <p:sp>
          <p:nvSpPr>
            <p:cNvPr id="12" name="流程图: 摘录 11"/>
            <p:cNvSpPr/>
            <p:nvPr/>
          </p:nvSpPr>
          <p:spPr>
            <a:xfrm rot="16200000">
              <a:off x="6280457" y="1884582"/>
              <a:ext cx="251377" cy="167584"/>
            </a:xfrm>
            <a:prstGeom prst="flowChartExtra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6509394" y="1741669"/>
              <a:ext cx="1448585" cy="453409"/>
              <a:chOff x="1205477" y="1589342"/>
              <a:chExt cx="1448585" cy="453409"/>
            </a:xfrm>
          </p:grpSpPr>
          <p:sp>
            <p:nvSpPr>
              <p:cNvPr id="125" name="等腰三角形 63"/>
              <p:cNvSpPr/>
              <p:nvPr/>
            </p:nvSpPr>
            <p:spPr>
              <a:xfrm>
                <a:off x="1205477" y="1589342"/>
                <a:ext cx="1398215" cy="45340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6" name="TextBox 6"/>
              <p:cNvSpPr txBox="1">
                <a:spLocks noChangeArrowheads="1"/>
              </p:cNvSpPr>
              <p:nvPr/>
            </p:nvSpPr>
            <p:spPr bwMode="auto">
              <a:xfrm>
                <a:off x="1263007" y="1601620"/>
                <a:ext cx="139105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defTabSz="914378" fontAlgn="base">
                  <a:spcBef>
                    <a:spcPct val="0"/>
                  </a:spcBef>
                  <a:spcAft>
                    <a:spcPct val="0"/>
                  </a:spcAft>
                </a:pPr>
                <a:r>
                  <a:rPr lang="zh-CN" altLang="en-US" sz="2200" b="1" dirty="0">
                    <a:solidFill>
                      <a:schemeClr val="bg1"/>
                    </a:solidFill>
                    <a:latin typeface="Impact" pitchFamily="34" charset="0"/>
                    <a:ea typeface="微软雅黑" pitchFamily="34" charset="-122"/>
                    <a:cs typeface="Times New Roman" pitchFamily="18" charset="0"/>
                  </a:rPr>
                  <a:t>劳动观念</a:t>
                </a:r>
                <a:endParaRPr lang="zh-CN" altLang="en-US" sz="2200" b="1" dirty="0">
                  <a:solidFill>
                    <a:schemeClr val="bg1"/>
                  </a:solidFill>
                  <a:latin typeface="Impact" pitchFamily="34" charset="0"/>
                  <a:ea typeface="宋体" pitchFamily="2" charset="-122"/>
                  <a:cs typeface="Times New Roman" pitchFamily="18" charset="0"/>
                </a:endParaRPr>
              </a:p>
            </p:txBody>
          </p:sp>
        </p:grpSp>
      </p:grpSp>
      <p:grpSp>
        <p:nvGrpSpPr>
          <p:cNvPr id="127" name="组合 126"/>
          <p:cNvGrpSpPr/>
          <p:nvPr/>
        </p:nvGrpSpPr>
        <p:grpSpPr>
          <a:xfrm>
            <a:off x="3914341" y="2156213"/>
            <a:ext cx="1635625" cy="453409"/>
            <a:chOff x="6322354" y="1741669"/>
            <a:chExt cx="1635625" cy="453409"/>
          </a:xfrm>
        </p:grpSpPr>
        <p:sp>
          <p:nvSpPr>
            <p:cNvPr id="128" name="流程图: 摘录 127"/>
            <p:cNvSpPr/>
            <p:nvPr/>
          </p:nvSpPr>
          <p:spPr>
            <a:xfrm rot="16200000">
              <a:off x="6280457" y="1884582"/>
              <a:ext cx="251377" cy="167584"/>
            </a:xfrm>
            <a:prstGeom prst="flowChartExtra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9" name="组合 128"/>
            <p:cNvGrpSpPr/>
            <p:nvPr/>
          </p:nvGrpSpPr>
          <p:grpSpPr>
            <a:xfrm>
              <a:off x="6509394" y="1741669"/>
              <a:ext cx="1448585" cy="453409"/>
              <a:chOff x="1205477" y="1589342"/>
              <a:chExt cx="1448585" cy="453409"/>
            </a:xfrm>
          </p:grpSpPr>
          <p:sp>
            <p:nvSpPr>
              <p:cNvPr id="130" name="等腰三角形 63"/>
              <p:cNvSpPr/>
              <p:nvPr/>
            </p:nvSpPr>
            <p:spPr>
              <a:xfrm>
                <a:off x="1205477" y="1589342"/>
                <a:ext cx="1398215" cy="45340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1" name="TextBox 6"/>
              <p:cNvSpPr txBox="1">
                <a:spLocks noChangeArrowheads="1"/>
              </p:cNvSpPr>
              <p:nvPr/>
            </p:nvSpPr>
            <p:spPr bwMode="auto">
              <a:xfrm>
                <a:off x="1263007" y="1601620"/>
                <a:ext cx="139105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defTabSz="914378" fontAlgn="base">
                  <a:spcBef>
                    <a:spcPct val="0"/>
                  </a:spcBef>
                  <a:spcAft>
                    <a:spcPct val="0"/>
                  </a:spcAft>
                </a:pPr>
                <a:r>
                  <a:rPr lang="zh-CN" altLang="en-US" sz="2200" b="1" dirty="0">
                    <a:solidFill>
                      <a:schemeClr val="bg1"/>
                    </a:solidFill>
                    <a:latin typeface="Impact" pitchFamily="34" charset="0"/>
                    <a:ea typeface="微软雅黑" pitchFamily="34" charset="-122"/>
                    <a:cs typeface="Times New Roman" pitchFamily="18" charset="0"/>
                  </a:rPr>
                  <a:t>劳动意识</a:t>
                </a:r>
                <a:endParaRPr lang="zh-CN" altLang="en-US" sz="2200" b="1" dirty="0">
                  <a:solidFill>
                    <a:schemeClr val="bg1"/>
                  </a:solidFill>
                  <a:latin typeface="Impact" pitchFamily="34" charset="0"/>
                  <a:ea typeface="宋体" pitchFamily="2" charset="-122"/>
                  <a:cs typeface="Times New Roman" pitchFamily="18" charset="0"/>
                </a:endParaRPr>
              </a:p>
            </p:txBody>
          </p:sp>
        </p:grpSp>
      </p:grpSp>
      <p:grpSp>
        <p:nvGrpSpPr>
          <p:cNvPr id="132" name="组合 131"/>
          <p:cNvGrpSpPr/>
          <p:nvPr/>
        </p:nvGrpSpPr>
        <p:grpSpPr>
          <a:xfrm>
            <a:off x="3914341" y="2757539"/>
            <a:ext cx="1635625" cy="453409"/>
            <a:chOff x="6322354" y="1741669"/>
            <a:chExt cx="1635625" cy="453409"/>
          </a:xfrm>
        </p:grpSpPr>
        <p:sp>
          <p:nvSpPr>
            <p:cNvPr id="133" name="流程图: 摘录 132"/>
            <p:cNvSpPr/>
            <p:nvPr/>
          </p:nvSpPr>
          <p:spPr>
            <a:xfrm rot="16200000">
              <a:off x="6280457" y="1884582"/>
              <a:ext cx="251377" cy="167584"/>
            </a:xfrm>
            <a:prstGeom prst="flowChartExtra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4" name="组合 133"/>
            <p:cNvGrpSpPr/>
            <p:nvPr/>
          </p:nvGrpSpPr>
          <p:grpSpPr>
            <a:xfrm>
              <a:off x="6509394" y="1741669"/>
              <a:ext cx="1448585" cy="453409"/>
              <a:chOff x="1205477" y="1589342"/>
              <a:chExt cx="1448585" cy="453409"/>
            </a:xfrm>
          </p:grpSpPr>
          <p:sp>
            <p:nvSpPr>
              <p:cNvPr id="135" name="等腰三角形 63"/>
              <p:cNvSpPr/>
              <p:nvPr/>
            </p:nvSpPr>
            <p:spPr>
              <a:xfrm>
                <a:off x="1205477" y="1589342"/>
                <a:ext cx="1398215" cy="45340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6" name="TextBox 6"/>
              <p:cNvSpPr txBox="1">
                <a:spLocks noChangeArrowheads="1"/>
              </p:cNvSpPr>
              <p:nvPr/>
            </p:nvSpPr>
            <p:spPr bwMode="auto">
              <a:xfrm>
                <a:off x="1263007" y="1601620"/>
                <a:ext cx="139105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defTabSz="914378" fontAlgn="base">
                  <a:spcBef>
                    <a:spcPct val="0"/>
                  </a:spcBef>
                  <a:spcAft>
                    <a:spcPct val="0"/>
                  </a:spcAft>
                </a:pPr>
                <a:r>
                  <a:rPr lang="zh-CN" altLang="en-US" sz="2200" b="1" dirty="0">
                    <a:solidFill>
                      <a:schemeClr val="bg1"/>
                    </a:solidFill>
                    <a:latin typeface="Impact" pitchFamily="34" charset="0"/>
                    <a:ea typeface="微软雅黑" pitchFamily="34" charset="-122"/>
                    <a:cs typeface="Times New Roman" pitchFamily="18" charset="0"/>
                  </a:rPr>
                  <a:t>劳动习惯</a:t>
                </a:r>
                <a:endParaRPr lang="zh-CN" altLang="en-US" sz="2200" b="1" dirty="0">
                  <a:solidFill>
                    <a:schemeClr val="bg1"/>
                  </a:solidFill>
                  <a:latin typeface="Impact" pitchFamily="34" charset="0"/>
                  <a:ea typeface="宋体" pitchFamily="2" charset="-122"/>
                  <a:cs typeface="Times New Roman" pitchFamily="18" charset="0"/>
                </a:endParaRPr>
              </a:p>
            </p:txBody>
          </p:sp>
        </p:grpSp>
      </p:grpSp>
      <p:grpSp>
        <p:nvGrpSpPr>
          <p:cNvPr id="137" name="组合 136"/>
          <p:cNvGrpSpPr/>
          <p:nvPr/>
        </p:nvGrpSpPr>
        <p:grpSpPr>
          <a:xfrm>
            <a:off x="3914341" y="3358865"/>
            <a:ext cx="1635625" cy="453409"/>
            <a:chOff x="6322354" y="1741669"/>
            <a:chExt cx="1635625" cy="453409"/>
          </a:xfrm>
        </p:grpSpPr>
        <p:sp>
          <p:nvSpPr>
            <p:cNvPr id="138" name="流程图: 摘录 137"/>
            <p:cNvSpPr/>
            <p:nvPr/>
          </p:nvSpPr>
          <p:spPr>
            <a:xfrm rot="16200000">
              <a:off x="6280457" y="1884582"/>
              <a:ext cx="251377" cy="167584"/>
            </a:xfrm>
            <a:prstGeom prst="flowChartExtra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9" name="组合 138"/>
            <p:cNvGrpSpPr/>
            <p:nvPr/>
          </p:nvGrpSpPr>
          <p:grpSpPr>
            <a:xfrm>
              <a:off x="6509394" y="1741669"/>
              <a:ext cx="1448585" cy="453409"/>
              <a:chOff x="1205477" y="1589342"/>
              <a:chExt cx="1448585" cy="453409"/>
            </a:xfrm>
          </p:grpSpPr>
          <p:sp>
            <p:nvSpPr>
              <p:cNvPr id="140" name="等腰三角形 63"/>
              <p:cNvSpPr/>
              <p:nvPr/>
            </p:nvSpPr>
            <p:spPr>
              <a:xfrm>
                <a:off x="1205477" y="1589342"/>
                <a:ext cx="1398215" cy="45340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1" name="TextBox 6"/>
              <p:cNvSpPr txBox="1">
                <a:spLocks noChangeArrowheads="1"/>
              </p:cNvSpPr>
              <p:nvPr/>
            </p:nvSpPr>
            <p:spPr bwMode="auto">
              <a:xfrm>
                <a:off x="1263007" y="1601620"/>
                <a:ext cx="139105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defTabSz="914378" fontAlgn="base">
                  <a:spcBef>
                    <a:spcPct val="0"/>
                  </a:spcBef>
                  <a:spcAft>
                    <a:spcPct val="0"/>
                  </a:spcAft>
                </a:pPr>
                <a:r>
                  <a:rPr lang="zh-CN" altLang="en-US" sz="2200" b="1" dirty="0">
                    <a:solidFill>
                      <a:schemeClr val="bg1"/>
                    </a:solidFill>
                    <a:latin typeface="Impact" pitchFamily="34" charset="0"/>
                    <a:ea typeface="微软雅黑" pitchFamily="34" charset="-122"/>
                    <a:cs typeface="Times New Roman" pitchFamily="18" charset="0"/>
                  </a:rPr>
                  <a:t>劳动技能</a:t>
                </a:r>
                <a:endParaRPr lang="zh-CN" altLang="en-US" sz="2200" b="1" dirty="0">
                  <a:solidFill>
                    <a:schemeClr val="bg1"/>
                  </a:solidFill>
                  <a:latin typeface="Impact" pitchFamily="34" charset="0"/>
                  <a:ea typeface="宋体" pitchFamily="2" charset="-122"/>
                  <a:cs typeface="Times New Roman" pitchFamily="18" charset="0"/>
                </a:endParaRPr>
              </a:p>
            </p:txBody>
          </p:sp>
        </p:grpSp>
      </p:grpSp>
      <p:grpSp>
        <p:nvGrpSpPr>
          <p:cNvPr id="142" name="组合 141"/>
          <p:cNvGrpSpPr/>
          <p:nvPr/>
        </p:nvGrpSpPr>
        <p:grpSpPr>
          <a:xfrm>
            <a:off x="3914341" y="3960191"/>
            <a:ext cx="1635625" cy="453409"/>
            <a:chOff x="6322354" y="1741669"/>
            <a:chExt cx="1635625" cy="453409"/>
          </a:xfrm>
        </p:grpSpPr>
        <p:sp>
          <p:nvSpPr>
            <p:cNvPr id="143" name="流程图: 摘录 142"/>
            <p:cNvSpPr/>
            <p:nvPr/>
          </p:nvSpPr>
          <p:spPr>
            <a:xfrm rot="16200000">
              <a:off x="6280457" y="1884582"/>
              <a:ext cx="251377" cy="167584"/>
            </a:xfrm>
            <a:prstGeom prst="flowChartExtra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4" name="组合 143"/>
            <p:cNvGrpSpPr/>
            <p:nvPr/>
          </p:nvGrpSpPr>
          <p:grpSpPr>
            <a:xfrm>
              <a:off x="6509394" y="1741669"/>
              <a:ext cx="1448585" cy="453409"/>
              <a:chOff x="1205477" y="1589342"/>
              <a:chExt cx="1448585" cy="453409"/>
            </a:xfrm>
          </p:grpSpPr>
          <p:sp>
            <p:nvSpPr>
              <p:cNvPr id="145" name="等腰三角形 63"/>
              <p:cNvSpPr/>
              <p:nvPr/>
            </p:nvSpPr>
            <p:spPr>
              <a:xfrm>
                <a:off x="1205477" y="1589342"/>
                <a:ext cx="1398215" cy="45340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6" name="TextBox 6"/>
              <p:cNvSpPr txBox="1">
                <a:spLocks noChangeArrowheads="1"/>
              </p:cNvSpPr>
              <p:nvPr/>
            </p:nvSpPr>
            <p:spPr bwMode="auto">
              <a:xfrm>
                <a:off x="1263007" y="1601620"/>
                <a:ext cx="139105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defTabSz="914378" fontAlgn="base">
                  <a:spcBef>
                    <a:spcPct val="0"/>
                  </a:spcBef>
                  <a:spcAft>
                    <a:spcPct val="0"/>
                  </a:spcAft>
                </a:pPr>
                <a:r>
                  <a:rPr lang="zh-CN" altLang="en-US" sz="2200" b="1" dirty="0">
                    <a:solidFill>
                      <a:schemeClr val="bg1"/>
                    </a:solidFill>
                    <a:latin typeface="Impact" pitchFamily="34" charset="0"/>
                    <a:ea typeface="微软雅黑" pitchFamily="34" charset="-122"/>
                    <a:cs typeface="Times New Roman" pitchFamily="18" charset="0"/>
                  </a:rPr>
                  <a:t>劳动情感</a:t>
                </a:r>
                <a:endParaRPr lang="zh-CN" altLang="en-US" sz="2200" b="1" dirty="0">
                  <a:solidFill>
                    <a:schemeClr val="bg1"/>
                  </a:solidFill>
                  <a:latin typeface="Impact" pitchFamily="34" charset="0"/>
                  <a:ea typeface="宋体" pitchFamily="2" charset="-122"/>
                  <a:cs typeface="Times New Roman" pitchFamily="18" charset="0"/>
                </a:endParaRPr>
              </a:p>
            </p:txBody>
          </p:sp>
        </p:grpSp>
      </p:grpSp>
      <p:grpSp>
        <p:nvGrpSpPr>
          <p:cNvPr id="147" name="组合 146"/>
          <p:cNvGrpSpPr/>
          <p:nvPr/>
        </p:nvGrpSpPr>
        <p:grpSpPr>
          <a:xfrm rot="20908699">
            <a:off x="1134257" y="2866025"/>
            <a:ext cx="2174092" cy="1003860"/>
            <a:chOff x="1635008" y="2942834"/>
            <a:chExt cx="1896716" cy="1532133"/>
          </a:xfrm>
          <a:effectLst>
            <a:outerShdw blurRad="50800" dist="38100" dir="2700000" algn="tl" rotWithShape="0">
              <a:prstClr val="black">
                <a:alpha val="40000"/>
              </a:prstClr>
            </a:outerShdw>
          </a:effectLst>
        </p:grpSpPr>
        <p:sp>
          <p:nvSpPr>
            <p:cNvPr id="148" name="椭圆 27"/>
            <p:cNvSpPr/>
            <p:nvPr/>
          </p:nvSpPr>
          <p:spPr>
            <a:xfrm>
              <a:off x="1796650" y="2997946"/>
              <a:ext cx="1576018" cy="1477021"/>
            </a:xfrm>
            <a:prstGeom prst="rect">
              <a:avLst/>
            </a:prstGeom>
            <a:solidFill>
              <a:srgbClr val="FF0000">
                <a:alpha val="20000"/>
              </a:srgbClr>
            </a:solidFill>
            <a:ln w="7620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p>
          </p:txBody>
        </p:sp>
        <p:sp>
          <p:nvSpPr>
            <p:cNvPr id="149" name="矩形 148"/>
            <p:cNvSpPr>
              <a:spLocks noChangeArrowheads="1"/>
            </p:cNvSpPr>
            <p:nvPr/>
          </p:nvSpPr>
          <p:spPr bwMode="auto">
            <a:xfrm>
              <a:off x="1635008" y="2942834"/>
              <a:ext cx="1896716" cy="1350350"/>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ctr"/>
              <a:r>
                <a:rPr lang="zh-CN" altLang="en-US" sz="2800" b="1" kern="0" dirty="0">
                  <a:ln>
                    <a:solidFill>
                      <a:schemeClr val="bg1"/>
                    </a:solidFill>
                  </a:ln>
                  <a:solidFill>
                    <a:srgbClr val="C00000"/>
                  </a:solidFill>
                  <a:latin typeface="方正姚体" panose="02010601030101010101" pitchFamily="2" charset="-122"/>
                  <a:ea typeface="方正姚体" panose="02010601030101010101" pitchFamily="2" charset="-122"/>
                </a:rPr>
                <a:t>评价</a:t>
              </a:r>
              <a:r>
                <a:rPr lang="zh-CN" altLang="en-US" sz="2800" b="1" kern="0" dirty="0" smtClean="0">
                  <a:ln>
                    <a:solidFill>
                      <a:schemeClr val="bg1"/>
                    </a:solidFill>
                  </a:ln>
                  <a:solidFill>
                    <a:srgbClr val="C00000"/>
                  </a:solidFill>
                  <a:latin typeface="方正姚体" panose="02010601030101010101" pitchFamily="2" charset="-122"/>
                  <a:ea typeface="方正姚体" panose="02010601030101010101" pitchFamily="2" charset="-122"/>
                </a:rPr>
                <a:t>制度</a:t>
              </a:r>
              <a:endParaRPr lang="en-US" altLang="zh-CN" sz="2800" b="1" kern="0" dirty="0" smtClean="0">
                <a:ln>
                  <a:solidFill>
                    <a:schemeClr val="bg1"/>
                  </a:solidFill>
                </a:ln>
                <a:solidFill>
                  <a:srgbClr val="C00000"/>
                </a:solidFill>
                <a:latin typeface="方正姚体" panose="02010601030101010101" pitchFamily="2" charset="-122"/>
                <a:ea typeface="方正姚体" panose="02010601030101010101" pitchFamily="2" charset="-122"/>
              </a:endParaRPr>
            </a:p>
            <a:p>
              <a:pPr algn="ctr"/>
              <a:r>
                <a:rPr lang="zh-CN" altLang="en-US" sz="2800" b="1" kern="0" dirty="0">
                  <a:ln>
                    <a:solidFill>
                      <a:schemeClr val="bg1"/>
                    </a:solidFill>
                  </a:ln>
                  <a:solidFill>
                    <a:srgbClr val="C00000"/>
                  </a:solidFill>
                  <a:latin typeface="方正姚体" panose="02010601030101010101" pitchFamily="2" charset="-122"/>
                  <a:ea typeface="方正姚体" panose="02010601030101010101" pitchFamily="2" charset="-122"/>
                </a:rPr>
                <a:t>评价标准</a:t>
              </a:r>
            </a:p>
          </p:txBody>
        </p:sp>
      </p:grpSp>
      <p:grpSp>
        <p:nvGrpSpPr>
          <p:cNvPr id="21" name="组合 20"/>
          <p:cNvGrpSpPr/>
          <p:nvPr/>
        </p:nvGrpSpPr>
        <p:grpSpPr>
          <a:xfrm>
            <a:off x="5942636" y="1161914"/>
            <a:ext cx="2740705" cy="3719421"/>
            <a:chOff x="6113382" y="1235074"/>
            <a:chExt cx="2641635" cy="3584973"/>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 r="33206"/>
            <a:stretch/>
          </p:blipFill>
          <p:spPr>
            <a:xfrm>
              <a:off x="7558307" y="2436017"/>
              <a:ext cx="1190275" cy="1188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8878" r="16273"/>
            <a:stretch/>
          </p:blipFill>
          <p:spPr>
            <a:xfrm>
              <a:off x="6119661" y="2436017"/>
              <a:ext cx="1185622" cy="1188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12794" b="31752"/>
            <a:stretch/>
          </p:blipFill>
          <p:spPr>
            <a:xfrm>
              <a:off x="6119661" y="1235074"/>
              <a:ext cx="2635356" cy="97427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pic>
          <p:nvPicPr>
            <p:cNvPr id="19" name="图片 18"/>
            <p:cNvPicPr>
              <a:picLocks noChangeAspect="1"/>
            </p:cNvPicPr>
            <p:nvPr/>
          </p:nvPicPr>
          <p:blipFill rotWithShape="1">
            <a:blip r:embed="rId5" cstate="print">
              <a:extLst>
                <a:ext uri="{28A0092B-C50C-407E-A947-70E740481C1C}">
                  <a14:useLocalDpi xmlns:a14="http://schemas.microsoft.com/office/drawing/2010/main" val="0"/>
                </a:ext>
              </a:extLst>
            </a:blip>
            <a:srcRect t="29638" b="21011"/>
            <a:stretch/>
          </p:blipFill>
          <p:spPr>
            <a:xfrm>
              <a:off x="6113382" y="3844687"/>
              <a:ext cx="2635200" cy="97536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grpSp>
    </p:spTree>
    <p:extLst>
      <p:ext uri="{BB962C8B-B14F-4D97-AF65-F5344CB8AC3E}">
        <p14:creationId xmlns:p14="http://schemas.microsoft.com/office/powerpoint/2010/main" val="4062392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8" presetClass="emph" presetSubtype="0" fill="hold" nodeType="withEffect">
                                  <p:stCondLst>
                                    <p:cond delay="0"/>
                                  </p:stCondLst>
                                  <p:childTnLst>
                                    <p:animRot by="-21600000">
                                      <p:cBhvr>
                                        <p:cTn id="15" dur="500" fill="hold"/>
                                        <p:tgtEl>
                                          <p:spTgt spid="7"/>
                                        </p:tgtEl>
                                        <p:attrNameLst>
                                          <p:attrName>r</p:attrName>
                                        </p:attrNameLst>
                                      </p:cBhvr>
                                    </p:animRot>
                                  </p:childTnLst>
                                </p:cTn>
                              </p:par>
                            </p:childTnLst>
                          </p:cTn>
                        </p:par>
                        <p:par>
                          <p:cTn id="16" fill="hold">
                            <p:stCondLst>
                              <p:cond delay="1000"/>
                            </p:stCondLst>
                            <p:childTnLst>
                              <p:par>
                                <p:cTn id="17" presetID="2" presetClass="entr" presetSubtype="1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35" presetClass="path" presetSubtype="0" accel="50000" decel="50000" fill="hold" nodeType="afterEffect">
                                  <p:stCondLst>
                                    <p:cond delay="0"/>
                                  </p:stCondLst>
                                  <p:childTnLst>
                                    <p:animMotion origin="layout" path="M 0 -1.60494E-6 L -0.25 -1.60494E-6 " pathEditMode="relative" rAng="0" ptsTypes="AA">
                                      <p:cBhvr>
                                        <p:cTn id="27" dur="500" fill="hold"/>
                                        <p:tgtEl>
                                          <p:spTgt spid="7"/>
                                        </p:tgtEl>
                                        <p:attrNameLst>
                                          <p:attrName>ppt_x</p:attrName>
                                          <p:attrName>ppt_y</p:attrName>
                                        </p:attrNameLst>
                                      </p:cBhvr>
                                      <p:rCtr x="-12500" y="0"/>
                                    </p:animMotion>
                                  </p:childTnLst>
                                </p:cTn>
                              </p:par>
                              <p:par>
                                <p:cTn id="28" presetID="35" presetClass="path" presetSubtype="0" accel="50000" decel="50000" fill="hold" nodeType="withEffect">
                                  <p:stCondLst>
                                    <p:cond delay="0"/>
                                  </p:stCondLst>
                                  <p:childTnLst>
                                    <p:animMotion origin="layout" path="M 0 0 L -0.25 0 E" pathEditMode="relative" ptsTypes="">
                                      <p:cBhvr>
                                        <p:cTn id="29" dur="500" fill="hold"/>
                                        <p:tgtEl>
                                          <p:spTgt spid="10"/>
                                        </p:tgtEl>
                                        <p:attrNameLst>
                                          <p:attrName>ppt_x</p:attrName>
                                          <p:attrName>ppt_y</p:attrName>
                                        </p:attrNameLst>
                                      </p:cBhvr>
                                    </p:animMotion>
                                  </p:childTnLst>
                                </p:cTn>
                              </p:par>
                              <p:par>
                                <p:cTn id="30" presetID="35" presetClass="path" presetSubtype="0" accel="50000" decel="50000" fill="hold" nodeType="withEffect">
                                  <p:stCondLst>
                                    <p:cond delay="0"/>
                                  </p:stCondLst>
                                  <p:childTnLst>
                                    <p:animMotion origin="layout" path="M 0 0 L -0.25 0 E" pathEditMode="relative" ptsTypes="">
                                      <p:cBhvr>
                                        <p:cTn id="31" dur="500" fill="hold"/>
                                        <p:tgtEl>
                                          <p:spTgt spid="11"/>
                                        </p:tgtEl>
                                        <p:attrNameLst>
                                          <p:attrName>ppt_x</p:attrName>
                                          <p:attrName>ppt_y</p:attrName>
                                        </p:attrNameLst>
                                      </p:cBhvr>
                                    </p:animMotion>
                                  </p:childTnLst>
                                </p:cTn>
                              </p:par>
                            </p:childTnLst>
                          </p:cTn>
                        </p:par>
                        <p:par>
                          <p:cTn id="32" fill="hold">
                            <p:stCondLst>
                              <p:cond delay="2000"/>
                            </p:stCondLst>
                            <p:childTnLst>
                              <p:par>
                                <p:cTn id="33" presetID="17" presetClass="entr" presetSubtype="8"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300" fill="hold"/>
                                        <p:tgtEl>
                                          <p:spTgt spid="18"/>
                                        </p:tgtEl>
                                        <p:attrNameLst>
                                          <p:attrName>ppt_x</p:attrName>
                                        </p:attrNameLst>
                                      </p:cBhvr>
                                      <p:tavLst>
                                        <p:tav tm="0">
                                          <p:val>
                                            <p:strVal val="#ppt_x-#ppt_w/2"/>
                                          </p:val>
                                        </p:tav>
                                        <p:tav tm="100000">
                                          <p:val>
                                            <p:strVal val="#ppt_x"/>
                                          </p:val>
                                        </p:tav>
                                      </p:tavLst>
                                    </p:anim>
                                    <p:anim calcmode="lin" valueType="num">
                                      <p:cBhvr>
                                        <p:cTn id="36" dur="300" fill="hold"/>
                                        <p:tgtEl>
                                          <p:spTgt spid="18"/>
                                        </p:tgtEl>
                                        <p:attrNameLst>
                                          <p:attrName>ppt_y</p:attrName>
                                        </p:attrNameLst>
                                      </p:cBhvr>
                                      <p:tavLst>
                                        <p:tav tm="0">
                                          <p:val>
                                            <p:strVal val="#ppt_y"/>
                                          </p:val>
                                        </p:tav>
                                        <p:tav tm="100000">
                                          <p:val>
                                            <p:strVal val="#ppt_y"/>
                                          </p:val>
                                        </p:tav>
                                      </p:tavLst>
                                    </p:anim>
                                    <p:anim calcmode="lin" valueType="num">
                                      <p:cBhvr>
                                        <p:cTn id="37" dur="300" fill="hold"/>
                                        <p:tgtEl>
                                          <p:spTgt spid="18"/>
                                        </p:tgtEl>
                                        <p:attrNameLst>
                                          <p:attrName>ppt_w</p:attrName>
                                        </p:attrNameLst>
                                      </p:cBhvr>
                                      <p:tavLst>
                                        <p:tav tm="0">
                                          <p:val>
                                            <p:fltVal val="0"/>
                                          </p:val>
                                        </p:tav>
                                        <p:tav tm="100000">
                                          <p:val>
                                            <p:strVal val="#ppt_w"/>
                                          </p:val>
                                        </p:tav>
                                      </p:tavLst>
                                    </p:anim>
                                    <p:anim calcmode="lin" valueType="num">
                                      <p:cBhvr>
                                        <p:cTn id="38" dur="300" fill="hold"/>
                                        <p:tgtEl>
                                          <p:spTgt spid="18"/>
                                        </p:tgtEl>
                                        <p:attrNameLst>
                                          <p:attrName>ppt_h</p:attrName>
                                        </p:attrNameLst>
                                      </p:cBhvr>
                                      <p:tavLst>
                                        <p:tav tm="0">
                                          <p:val>
                                            <p:strVal val="#ppt_h"/>
                                          </p:val>
                                        </p:tav>
                                        <p:tav tm="100000">
                                          <p:val>
                                            <p:strVal val="#ppt_h"/>
                                          </p:val>
                                        </p:tav>
                                      </p:tavLst>
                                    </p:anim>
                                  </p:childTnLst>
                                </p:cTn>
                              </p:par>
                            </p:childTnLst>
                          </p:cTn>
                        </p:par>
                        <p:par>
                          <p:cTn id="39" fill="hold">
                            <p:stCondLst>
                              <p:cond delay="2300"/>
                            </p:stCondLst>
                            <p:childTnLst>
                              <p:par>
                                <p:cTn id="40" presetID="17" presetClass="entr" presetSubtype="8" fill="hold" nodeType="afterEffect">
                                  <p:stCondLst>
                                    <p:cond delay="0"/>
                                  </p:stCondLst>
                                  <p:childTnLst>
                                    <p:set>
                                      <p:cBhvr>
                                        <p:cTn id="41" dur="1" fill="hold">
                                          <p:stCondLst>
                                            <p:cond delay="0"/>
                                          </p:stCondLst>
                                        </p:cTn>
                                        <p:tgtEl>
                                          <p:spTgt spid="127"/>
                                        </p:tgtEl>
                                        <p:attrNameLst>
                                          <p:attrName>style.visibility</p:attrName>
                                        </p:attrNameLst>
                                      </p:cBhvr>
                                      <p:to>
                                        <p:strVal val="visible"/>
                                      </p:to>
                                    </p:set>
                                    <p:anim calcmode="lin" valueType="num">
                                      <p:cBhvr>
                                        <p:cTn id="42" dur="300" fill="hold"/>
                                        <p:tgtEl>
                                          <p:spTgt spid="127"/>
                                        </p:tgtEl>
                                        <p:attrNameLst>
                                          <p:attrName>ppt_x</p:attrName>
                                        </p:attrNameLst>
                                      </p:cBhvr>
                                      <p:tavLst>
                                        <p:tav tm="0">
                                          <p:val>
                                            <p:strVal val="#ppt_x-#ppt_w/2"/>
                                          </p:val>
                                        </p:tav>
                                        <p:tav tm="100000">
                                          <p:val>
                                            <p:strVal val="#ppt_x"/>
                                          </p:val>
                                        </p:tav>
                                      </p:tavLst>
                                    </p:anim>
                                    <p:anim calcmode="lin" valueType="num">
                                      <p:cBhvr>
                                        <p:cTn id="43" dur="300" fill="hold"/>
                                        <p:tgtEl>
                                          <p:spTgt spid="127"/>
                                        </p:tgtEl>
                                        <p:attrNameLst>
                                          <p:attrName>ppt_y</p:attrName>
                                        </p:attrNameLst>
                                      </p:cBhvr>
                                      <p:tavLst>
                                        <p:tav tm="0">
                                          <p:val>
                                            <p:strVal val="#ppt_y"/>
                                          </p:val>
                                        </p:tav>
                                        <p:tav tm="100000">
                                          <p:val>
                                            <p:strVal val="#ppt_y"/>
                                          </p:val>
                                        </p:tav>
                                      </p:tavLst>
                                    </p:anim>
                                    <p:anim calcmode="lin" valueType="num">
                                      <p:cBhvr>
                                        <p:cTn id="44" dur="300" fill="hold"/>
                                        <p:tgtEl>
                                          <p:spTgt spid="127"/>
                                        </p:tgtEl>
                                        <p:attrNameLst>
                                          <p:attrName>ppt_w</p:attrName>
                                        </p:attrNameLst>
                                      </p:cBhvr>
                                      <p:tavLst>
                                        <p:tav tm="0">
                                          <p:val>
                                            <p:fltVal val="0"/>
                                          </p:val>
                                        </p:tav>
                                        <p:tav tm="100000">
                                          <p:val>
                                            <p:strVal val="#ppt_w"/>
                                          </p:val>
                                        </p:tav>
                                      </p:tavLst>
                                    </p:anim>
                                    <p:anim calcmode="lin" valueType="num">
                                      <p:cBhvr>
                                        <p:cTn id="45" dur="300" fill="hold"/>
                                        <p:tgtEl>
                                          <p:spTgt spid="127"/>
                                        </p:tgtEl>
                                        <p:attrNameLst>
                                          <p:attrName>ppt_h</p:attrName>
                                        </p:attrNameLst>
                                      </p:cBhvr>
                                      <p:tavLst>
                                        <p:tav tm="0">
                                          <p:val>
                                            <p:strVal val="#ppt_h"/>
                                          </p:val>
                                        </p:tav>
                                        <p:tav tm="100000">
                                          <p:val>
                                            <p:strVal val="#ppt_h"/>
                                          </p:val>
                                        </p:tav>
                                      </p:tavLst>
                                    </p:anim>
                                  </p:childTnLst>
                                </p:cTn>
                              </p:par>
                            </p:childTnLst>
                          </p:cTn>
                        </p:par>
                        <p:par>
                          <p:cTn id="46" fill="hold">
                            <p:stCondLst>
                              <p:cond delay="2600"/>
                            </p:stCondLst>
                            <p:childTnLst>
                              <p:par>
                                <p:cTn id="47" presetID="17" presetClass="entr" presetSubtype="8" fill="hold" nodeType="afterEffect">
                                  <p:stCondLst>
                                    <p:cond delay="0"/>
                                  </p:stCondLst>
                                  <p:childTnLst>
                                    <p:set>
                                      <p:cBhvr>
                                        <p:cTn id="48" dur="1" fill="hold">
                                          <p:stCondLst>
                                            <p:cond delay="0"/>
                                          </p:stCondLst>
                                        </p:cTn>
                                        <p:tgtEl>
                                          <p:spTgt spid="132"/>
                                        </p:tgtEl>
                                        <p:attrNameLst>
                                          <p:attrName>style.visibility</p:attrName>
                                        </p:attrNameLst>
                                      </p:cBhvr>
                                      <p:to>
                                        <p:strVal val="visible"/>
                                      </p:to>
                                    </p:set>
                                    <p:anim calcmode="lin" valueType="num">
                                      <p:cBhvr>
                                        <p:cTn id="49" dur="300" fill="hold"/>
                                        <p:tgtEl>
                                          <p:spTgt spid="132"/>
                                        </p:tgtEl>
                                        <p:attrNameLst>
                                          <p:attrName>ppt_x</p:attrName>
                                        </p:attrNameLst>
                                      </p:cBhvr>
                                      <p:tavLst>
                                        <p:tav tm="0">
                                          <p:val>
                                            <p:strVal val="#ppt_x-#ppt_w/2"/>
                                          </p:val>
                                        </p:tav>
                                        <p:tav tm="100000">
                                          <p:val>
                                            <p:strVal val="#ppt_x"/>
                                          </p:val>
                                        </p:tav>
                                      </p:tavLst>
                                    </p:anim>
                                    <p:anim calcmode="lin" valueType="num">
                                      <p:cBhvr>
                                        <p:cTn id="50" dur="300" fill="hold"/>
                                        <p:tgtEl>
                                          <p:spTgt spid="132"/>
                                        </p:tgtEl>
                                        <p:attrNameLst>
                                          <p:attrName>ppt_y</p:attrName>
                                        </p:attrNameLst>
                                      </p:cBhvr>
                                      <p:tavLst>
                                        <p:tav tm="0">
                                          <p:val>
                                            <p:strVal val="#ppt_y"/>
                                          </p:val>
                                        </p:tav>
                                        <p:tav tm="100000">
                                          <p:val>
                                            <p:strVal val="#ppt_y"/>
                                          </p:val>
                                        </p:tav>
                                      </p:tavLst>
                                    </p:anim>
                                    <p:anim calcmode="lin" valueType="num">
                                      <p:cBhvr>
                                        <p:cTn id="51" dur="300" fill="hold"/>
                                        <p:tgtEl>
                                          <p:spTgt spid="132"/>
                                        </p:tgtEl>
                                        <p:attrNameLst>
                                          <p:attrName>ppt_w</p:attrName>
                                        </p:attrNameLst>
                                      </p:cBhvr>
                                      <p:tavLst>
                                        <p:tav tm="0">
                                          <p:val>
                                            <p:fltVal val="0"/>
                                          </p:val>
                                        </p:tav>
                                        <p:tav tm="100000">
                                          <p:val>
                                            <p:strVal val="#ppt_w"/>
                                          </p:val>
                                        </p:tav>
                                      </p:tavLst>
                                    </p:anim>
                                    <p:anim calcmode="lin" valueType="num">
                                      <p:cBhvr>
                                        <p:cTn id="52" dur="300" fill="hold"/>
                                        <p:tgtEl>
                                          <p:spTgt spid="132"/>
                                        </p:tgtEl>
                                        <p:attrNameLst>
                                          <p:attrName>ppt_h</p:attrName>
                                        </p:attrNameLst>
                                      </p:cBhvr>
                                      <p:tavLst>
                                        <p:tav tm="0">
                                          <p:val>
                                            <p:strVal val="#ppt_h"/>
                                          </p:val>
                                        </p:tav>
                                        <p:tav tm="100000">
                                          <p:val>
                                            <p:strVal val="#ppt_h"/>
                                          </p:val>
                                        </p:tav>
                                      </p:tavLst>
                                    </p:anim>
                                  </p:childTnLst>
                                </p:cTn>
                              </p:par>
                            </p:childTnLst>
                          </p:cTn>
                        </p:par>
                        <p:par>
                          <p:cTn id="53" fill="hold">
                            <p:stCondLst>
                              <p:cond delay="2900"/>
                            </p:stCondLst>
                            <p:childTnLst>
                              <p:par>
                                <p:cTn id="54" presetID="17" presetClass="entr" presetSubtype="8" fill="hold" nodeType="afterEffect">
                                  <p:stCondLst>
                                    <p:cond delay="0"/>
                                  </p:stCondLst>
                                  <p:childTnLst>
                                    <p:set>
                                      <p:cBhvr>
                                        <p:cTn id="55" dur="1" fill="hold">
                                          <p:stCondLst>
                                            <p:cond delay="0"/>
                                          </p:stCondLst>
                                        </p:cTn>
                                        <p:tgtEl>
                                          <p:spTgt spid="137"/>
                                        </p:tgtEl>
                                        <p:attrNameLst>
                                          <p:attrName>style.visibility</p:attrName>
                                        </p:attrNameLst>
                                      </p:cBhvr>
                                      <p:to>
                                        <p:strVal val="visible"/>
                                      </p:to>
                                    </p:set>
                                    <p:anim calcmode="lin" valueType="num">
                                      <p:cBhvr>
                                        <p:cTn id="56" dur="300" fill="hold"/>
                                        <p:tgtEl>
                                          <p:spTgt spid="137"/>
                                        </p:tgtEl>
                                        <p:attrNameLst>
                                          <p:attrName>ppt_x</p:attrName>
                                        </p:attrNameLst>
                                      </p:cBhvr>
                                      <p:tavLst>
                                        <p:tav tm="0">
                                          <p:val>
                                            <p:strVal val="#ppt_x-#ppt_w/2"/>
                                          </p:val>
                                        </p:tav>
                                        <p:tav tm="100000">
                                          <p:val>
                                            <p:strVal val="#ppt_x"/>
                                          </p:val>
                                        </p:tav>
                                      </p:tavLst>
                                    </p:anim>
                                    <p:anim calcmode="lin" valueType="num">
                                      <p:cBhvr>
                                        <p:cTn id="57" dur="300" fill="hold"/>
                                        <p:tgtEl>
                                          <p:spTgt spid="137"/>
                                        </p:tgtEl>
                                        <p:attrNameLst>
                                          <p:attrName>ppt_y</p:attrName>
                                        </p:attrNameLst>
                                      </p:cBhvr>
                                      <p:tavLst>
                                        <p:tav tm="0">
                                          <p:val>
                                            <p:strVal val="#ppt_y"/>
                                          </p:val>
                                        </p:tav>
                                        <p:tav tm="100000">
                                          <p:val>
                                            <p:strVal val="#ppt_y"/>
                                          </p:val>
                                        </p:tav>
                                      </p:tavLst>
                                    </p:anim>
                                    <p:anim calcmode="lin" valueType="num">
                                      <p:cBhvr>
                                        <p:cTn id="58" dur="300" fill="hold"/>
                                        <p:tgtEl>
                                          <p:spTgt spid="137"/>
                                        </p:tgtEl>
                                        <p:attrNameLst>
                                          <p:attrName>ppt_w</p:attrName>
                                        </p:attrNameLst>
                                      </p:cBhvr>
                                      <p:tavLst>
                                        <p:tav tm="0">
                                          <p:val>
                                            <p:fltVal val="0"/>
                                          </p:val>
                                        </p:tav>
                                        <p:tav tm="100000">
                                          <p:val>
                                            <p:strVal val="#ppt_w"/>
                                          </p:val>
                                        </p:tav>
                                      </p:tavLst>
                                    </p:anim>
                                    <p:anim calcmode="lin" valueType="num">
                                      <p:cBhvr>
                                        <p:cTn id="59" dur="300" fill="hold"/>
                                        <p:tgtEl>
                                          <p:spTgt spid="137"/>
                                        </p:tgtEl>
                                        <p:attrNameLst>
                                          <p:attrName>ppt_h</p:attrName>
                                        </p:attrNameLst>
                                      </p:cBhvr>
                                      <p:tavLst>
                                        <p:tav tm="0">
                                          <p:val>
                                            <p:strVal val="#ppt_h"/>
                                          </p:val>
                                        </p:tav>
                                        <p:tav tm="100000">
                                          <p:val>
                                            <p:strVal val="#ppt_h"/>
                                          </p:val>
                                        </p:tav>
                                      </p:tavLst>
                                    </p:anim>
                                  </p:childTnLst>
                                </p:cTn>
                              </p:par>
                            </p:childTnLst>
                          </p:cTn>
                        </p:par>
                        <p:par>
                          <p:cTn id="60" fill="hold">
                            <p:stCondLst>
                              <p:cond delay="3200"/>
                            </p:stCondLst>
                            <p:childTnLst>
                              <p:par>
                                <p:cTn id="61" presetID="17" presetClass="entr" presetSubtype="8" fill="hold" nodeType="afterEffect">
                                  <p:stCondLst>
                                    <p:cond delay="0"/>
                                  </p:stCondLst>
                                  <p:childTnLst>
                                    <p:set>
                                      <p:cBhvr>
                                        <p:cTn id="62" dur="1" fill="hold">
                                          <p:stCondLst>
                                            <p:cond delay="0"/>
                                          </p:stCondLst>
                                        </p:cTn>
                                        <p:tgtEl>
                                          <p:spTgt spid="142"/>
                                        </p:tgtEl>
                                        <p:attrNameLst>
                                          <p:attrName>style.visibility</p:attrName>
                                        </p:attrNameLst>
                                      </p:cBhvr>
                                      <p:to>
                                        <p:strVal val="visible"/>
                                      </p:to>
                                    </p:set>
                                    <p:anim calcmode="lin" valueType="num">
                                      <p:cBhvr>
                                        <p:cTn id="63" dur="300" fill="hold"/>
                                        <p:tgtEl>
                                          <p:spTgt spid="142"/>
                                        </p:tgtEl>
                                        <p:attrNameLst>
                                          <p:attrName>ppt_x</p:attrName>
                                        </p:attrNameLst>
                                      </p:cBhvr>
                                      <p:tavLst>
                                        <p:tav tm="0">
                                          <p:val>
                                            <p:strVal val="#ppt_x-#ppt_w/2"/>
                                          </p:val>
                                        </p:tav>
                                        <p:tav tm="100000">
                                          <p:val>
                                            <p:strVal val="#ppt_x"/>
                                          </p:val>
                                        </p:tav>
                                      </p:tavLst>
                                    </p:anim>
                                    <p:anim calcmode="lin" valueType="num">
                                      <p:cBhvr>
                                        <p:cTn id="64" dur="300" fill="hold"/>
                                        <p:tgtEl>
                                          <p:spTgt spid="142"/>
                                        </p:tgtEl>
                                        <p:attrNameLst>
                                          <p:attrName>ppt_y</p:attrName>
                                        </p:attrNameLst>
                                      </p:cBhvr>
                                      <p:tavLst>
                                        <p:tav tm="0">
                                          <p:val>
                                            <p:strVal val="#ppt_y"/>
                                          </p:val>
                                        </p:tav>
                                        <p:tav tm="100000">
                                          <p:val>
                                            <p:strVal val="#ppt_y"/>
                                          </p:val>
                                        </p:tav>
                                      </p:tavLst>
                                    </p:anim>
                                    <p:anim calcmode="lin" valueType="num">
                                      <p:cBhvr>
                                        <p:cTn id="65" dur="300" fill="hold"/>
                                        <p:tgtEl>
                                          <p:spTgt spid="142"/>
                                        </p:tgtEl>
                                        <p:attrNameLst>
                                          <p:attrName>ppt_w</p:attrName>
                                        </p:attrNameLst>
                                      </p:cBhvr>
                                      <p:tavLst>
                                        <p:tav tm="0">
                                          <p:val>
                                            <p:fltVal val="0"/>
                                          </p:val>
                                        </p:tav>
                                        <p:tav tm="100000">
                                          <p:val>
                                            <p:strVal val="#ppt_w"/>
                                          </p:val>
                                        </p:tav>
                                      </p:tavLst>
                                    </p:anim>
                                    <p:anim calcmode="lin" valueType="num">
                                      <p:cBhvr>
                                        <p:cTn id="66" dur="300" fill="hold"/>
                                        <p:tgtEl>
                                          <p:spTgt spid="142"/>
                                        </p:tgtEl>
                                        <p:attrNameLst>
                                          <p:attrName>ppt_h</p:attrName>
                                        </p:attrNameLst>
                                      </p:cBhvr>
                                      <p:tavLst>
                                        <p:tav tm="0">
                                          <p:val>
                                            <p:strVal val="#ppt_h"/>
                                          </p:val>
                                        </p:tav>
                                        <p:tav tm="100000">
                                          <p:val>
                                            <p:strVal val="#ppt_h"/>
                                          </p:val>
                                        </p:tav>
                                      </p:tavLst>
                                    </p:anim>
                                  </p:childTnLst>
                                </p:cTn>
                              </p:par>
                            </p:childTnLst>
                          </p:cTn>
                        </p:par>
                        <p:par>
                          <p:cTn id="67" fill="hold">
                            <p:stCondLst>
                              <p:cond delay="3500"/>
                            </p:stCondLst>
                            <p:childTnLst>
                              <p:par>
                                <p:cTn id="68" presetID="23" presetClass="entr" presetSubtype="32" fill="hold" nodeType="afterEffect">
                                  <p:stCondLst>
                                    <p:cond delay="250"/>
                                  </p:stCondLst>
                                  <p:childTnLst>
                                    <p:set>
                                      <p:cBhvr>
                                        <p:cTn id="69" dur="1" fill="hold">
                                          <p:stCondLst>
                                            <p:cond delay="0"/>
                                          </p:stCondLst>
                                        </p:cTn>
                                        <p:tgtEl>
                                          <p:spTgt spid="147"/>
                                        </p:tgtEl>
                                        <p:attrNameLst>
                                          <p:attrName>style.visibility</p:attrName>
                                        </p:attrNameLst>
                                      </p:cBhvr>
                                      <p:to>
                                        <p:strVal val="visible"/>
                                      </p:to>
                                    </p:set>
                                    <p:anim calcmode="lin" valueType="num">
                                      <p:cBhvr>
                                        <p:cTn id="70" dur="250" fill="hold"/>
                                        <p:tgtEl>
                                          <p:spTgt spid="147"/>
                                        </p:tgtEl>
                                        <p:attrNameLst>
                                          <p:attrName>ppt_w</p:attrName>
                                        </p:attrNameLst>
                                      </p:cBhvr>
                                      <p:tavLst>
                                        <p:tav tm="0">
                                          <p:val>
                                            <p:strVal val="4*#ppt_w"/>
                                          </p:val>
                                        </p:tav>
                                        <p:tav tm="100000">
                                          <p:val>
                                            <p:strVal val="#ppt_w"/>
                                          </p:val>
                                        </p:tav>
                                      </p:tavLst>
                                    </p:anim>
                                    <p:anim calcmode="lin" valueType="num">
                                      <p:cBhvr>
                                        <p:cTn id="71" dur="250" fill="hold"/>
                                        <p:tgtEl>
                                          <p:spTgt spid="147"/>
                                        </p:tgtEl>
                                        <p:attrNameLst>
                                          <p:attrName>ppt_h</p:attrName>
                                        </p:attrNameLst>
                                      </p:cBhvr>
                                      <p:tavLst>
                                        <p:tav tm="0">
                                          <p:val>
                                            <p:strVal val="4*#ppt_h"/>
                                          </p:val>
                                        </p:tav>
                                        <p:tav tm="100000">
                                          <p:val>
                                            <p:strVal val="#ppt_h"/>
                                          </p:val>
                                        </p:tav>
                                      </p:tavLst>
                                    </p:anim>
                                  </p:childTnLst>
                                </p:cTn>
                              </p:par>
                              <p:par>
                                <p:cTn id="72" presetID="6" presetClass="emph" presetSubtype="0" autoRev="1" fill="hold" nodeType="withEffect">
                                  <p:stCondLst>
                                    <p:cond delay="250"/>
                                  </p:stCondLst>
                                  <p:childTnLst>
                                    <p:animScale>
                                      <p:cBhvr>
                                        <p:cTn id="73" dur="200" fill="hold"/>
                                        <p:tgtEl>
                                          <p:spTgt spid="147"/>
                                        </p:tgtEl>
                                      </p:cBhvr>
                                      <p:by x="90000" y="90000"/>
                                    </p:animScale>
                                  </p:childTnLst>
                                </p:cTn>
                              </p:par>
                            </p:childTnLst>
                          </p:cTn>
                        </p:par>
                        <p:par>
                          <p:cTn id="74" fill="hold">
                            <p:stCondLst>
                              <p:cond delay="4150"/>
                            </p:stCondLst>
                            <p:childTnLst>
                              <p:par>
                                <p:cTn id="75" presetID="37" presetClass="entr" presetSubtype="0" fill="hold" nodeType="after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400"/>
                                        <p:tgtEl>
                                          <p:spTgt spid="21"/>
                                        </p:tgtEl>
                                      </p:cBhvr>
                                    </p:animEffect>
                                    <p:anim calcmode="lin" valueType="num">
                                      <p:cBhvr>
                                        <p:cTn id="78" dur="400" fill="hold"/>
                                        <p:tgtEl>
                                          <p:spTgt spid="21"/>
                                        </p:tgtEl>
                                        <p:attrNameLst>
                                          <p:attrName>ppt_x</p:attrName>
                                        </p:attrNameLst>
                                      </p:cBhvr>
                                      <p:tavLst>
                                        <p:tav tm="0">
                                          <p:val>
                                            <p:strVal val="#ppt_x"/>
                                          </p:val>
                                        </p:tav>
                                        <p:tav tm="100000">
                                          <p:val>
                                            <p:strVal val="#ppt_x"/>
                                          </p:val>
                                        </p:tav>
                                      </p:tavLst>
                                    </p:anim>
                                    <p:anim calcmode="lin" valueType="num">
                                      <p:cBhvr>
                                        <p:cTn id="79" dur="360" decel="100000" fill="hold"/>
                                        <p:tgtEl>
                                          <p:spTgt spid="21"/>
                                        </p:tgtEl>
                                        <p:attrNameLst>
                                          <p:attrName>ppt_y</p:attrName>
                                        </p:attrNameLst>
                                      </p:cBhvr>
                                      <p:tavLst>
                                        <p:tav tm="0">
                                          <p:val>
                                            <p:strVal val="#ppt_y+1"/>
                                          </p:val>
                                        </p:tav>
                                        <p:tav tm="100000">
                                          <p:val>
                                            <p:strVal val="#ppt_y-.03"/>
                                          </p:val>
                                        </p:tav>
                                      </p:tavLst>
                                    </p:anim>
                                    <p:anim calcmode="lin" valueType="num">
                                      <p:cBhvr>
                                        <p:cTn id="80" dur="40" accel="100000" fill="hold">
                                          <p:stCondLst>
                                            <p:cond delay="36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4208</TotalTime>
  <Words>2300</Words>
  <Application>Microsoft Office PowerPoint</Application>
  <PresentationFormat>全屏显示(16:9)</PresentationFormat>
  <Paragraphs>370</Paragraphs>
  <Slides>45</Slides>
  <Notes>21</Notes>
  <HiddenSlides>0</HiddenSlides>
  <MMClips>0</MMClips>
  <ScaleCrop>false</ScaleCrop>
  <HeadingPairs>
    <vt:vector size="4" baseType="variant">
      <vt:variant>
        <vt:lpstr>主题</vt:lpstr>
      </vt:variant>
      <vt:variant>
        <vt:i4>1</vt:i4>
      </vt:variant>
      <vt:variant>
        <vt:lpstr>幻灯片标题</vt:lpstr>
      </vt:variant>
      <vt:variant>
        <vt:i4>45</vt:i4>
      </vt:variant>
    </vt:vector>
  </HeadingPairs>
  <TitlesOfParts>
    <vt:vector size="46"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NTKO</cp:lastModifiedBy>
  <cp:revision>294</cp:revision>
  <dcterms:created xsi:type="dcterms:W3CDTF">2015-03-30T05:13:32Z</dcterms:created>
  <dcterms:modified xsi:type="dcterms:W3CDTF">2016-10-09T06:40:54Z</dcterms:modified>
</cp:coreProperties>
</file>