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745B1-26B3-49AF-B394-7C5A9D6E79BB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91FB-C9B9-491C-AF83-D25E1E105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bern.com.cn/derscn/portal/jgmx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5530598" cy="3780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755576" y="486916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</a:rPr>
              <a:t>国家学生饮用奶计划部际协调小组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办公室教育部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体育卫生与艺术教育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司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</a:rPr>
              <a:t>国家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食品药品监督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管理局食品监管司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</a:rPr>
              <a:t>联合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录制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5301208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请登录</a:t>
            </a:r>
            <a:r>
              <a:rPr lang="zh-CN" altLang="en-US" b="1" dirty="0" smtClean="0">
                <a:solidFill>
                  <a:srgbClr val="0070C0"/>
                </a:solidFill>
              </a:rPr>
              <a:t>国家基础教育资源</a:t>
            </a:r>
            <a:r>
              <a:rPr lang="zh-CN" altLang="en-US" b="1" dirty="0" smtClean="0">
                <a:solidFill>
                  <a:srgbClr val="0070C0"/>
                </a:solidFill>
              </a:rPr>
              <a:t>网</a:t>
            </a:r>
            <a:r>
              <a:rPr lang="en-GB" b="1" u="sng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GB" b="1" u="sng" dirty="0" smtClean="0">
                <a:solidFill>
                  <a:srgbClr val="0070C0"/>
                </a:solidFill>
                <a:hlinkClick r:id="rId3"/>
              </a:rPr>
              <a:t>://cbern.com.cn/derscn/portal/jgmx/index.html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Tetra Pak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cncait</dc:creator>
  <cp:lastModifiedBy>cncait</cp:lastModifiedBy>
  <cp:revision>4</cp:revision>
  <dcterms:created xsi:type="dcterms:W3CDTF">2015-06-11T03:56:17Z</dcterms:created>
  <dcterms:modified xsi:type="dcterms:W3CDTF">2015-06-11T04:06:15Z</dcterms:modified>
</cp:coreProperties>
</file>