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95F8C7-F740-4FA9-844D-1597906228CC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B99CDE-AFB4-45F6-A449-301FA7527B8D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B99CDE-AFB4-45F6-A449-301FA7527B8D}" type="slidenum">
              <a:rPr lang="en-GB" smtClean="0"/>
              <a:pPr/>
              <a:t>12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653697-C9A7-463B-8A93-D54172EDF3B8}" type="datetimeFigureOut">
              <a:rPr lang="en-GB" smtClean="0"/>
              <a:pPr/>
              <a:t>15/06/2015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89746C-ABD9-4AD2-A8C8-88813C2CDFB9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3.png"/><Relationship Id="rId13" Type="http://schemas.openxmlformats.org/officeDocument/2006/relationships/image" Target="../media/image98.png"/><Relationship Id="rId3" Type="http://schemas.openxmlformats.org/officeDocument/2006/relationships/image" Target="../media/image88.png"/><Relationship Id="rId7" Type="http://schemas.openxmlformats.org/officeDocument/2006/relationships/image" Target="../media/image92.png"/><Relationship Id="rId12" Type="http://schemas.openxmlformats.org/officeDocument/2006/relationships/image" Target="../media/image97.png"/><Relationship Id="rId2" Type="http://schemas.openxmlformats.org/officeDocument/2006/relationships/image" Target="../media/image87.png"/><Relationship Id="rId16" Type="http://schemas.openxmlformats.org/officeDocument/2006/relationships/image" Target="../media/image7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11" Type="http://schemas.openxmlformats.org/officeDocument/2006/relationships/image" Target="../media/image96.png"/><Relationship Id="rId5" Type="http://schemas.openxmlformats.org/officeDocument/2006/relationships/image" Target="../media/image90.png"/><Relationship Id="rId15" Type="http://schemas.openxmlformats.org/officeDocument/2006/relationships/image" Target="../media/image100.png"/><Relationship Id="rId10" Type="http://schemas.openxmlformats.org/officeDocument/2006/relationships/image" Target="../media/image95.png"/><Relationship Id="rId4" Type="http://schemas.openxmlformats.org/officeDocument/2006/relationships/image" Target="../media/image89.png"/><Relationship Id="rId9" Type="http://schemas.openxmlformats.org/officeDocument/2006/relationships/image" Target="../media/image94.png"/><Relationship Id="rId14" Type="http://schemas.openxmlformats.org/officeDocument/2006/relationships/image" Target="../media/image9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openxmlformats.org/officeDocument/2006/relationships/image" Target="../media/image112.png"/><Relationship Id="rId3" Type="http://schemas.openxmlformats.org/officeDocument/2006/relationships/image" Target="../media/image102.png"/><Relationship Id="rId7" Type="http://schemas.openxmlformats.org/officeDocument/2006/relationships/image" Target="../media/image106.png"/><Relationship Id="rId12" Type="http://schemas.openxmlformats.org/officeDocument/2006/relationships/image" Target="../media/image111.png"/><Relationship Id="rId2" Type="http://schemas.openxmlformats.org/officeDocument/2006/relationships/image" Target="../media/image10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5.png"/><Relationship Id="rId11" Type="http://schemas.openxmlformats.org/officeDocument/2006/relationships/image" Target="../media/image110.png"/><Relationship Id="rId5" Type="http://schemas.openxmlformats.org/officeDocument/2006/relationships/image" Target="../media/image104.png"/><Relationship Id="rId10" Type="http://schemas.openxmlformats.org/officeDocument/2006/relationships/image" Target="../media/image109.png"/><Relationship Id="rId4" Type="http://schemas.openxmlformats.org/officeDocument/2006/relationships/image" Target="../media/image103.png"/><Relationship Id="rId9" Type="http://schemas.openxmlformats.org/officeDocument/2006/relationships/image" Target="../media/image10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3" Type="http://schemas.openxmlformats.org/officeDocument/2006/relationships/image" Target="../media/image113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5" Type="http://schemas.openxmlformats.org/officeDocument/2006/relationships/image" Target="../media/image115.png"/><Relationship Id="rId10" Type="http://schemas.openxmlformats.org/officeDocument/2006/relationships/image" Target="../media/image120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6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5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11" Type="http://schemas.openxmlformats.org/officeDocument/2006/relationships/image" Target="../media/image24.png"/><Relationship Id="rId5" Type="http://schemas.openxmlformats.org/officeDocument/2006/relationships/image" Target="../media/image18.png"/><Relationship Id="rId15" Type="http://schemas.openxmlformats.org/officeDocument/2006/relationships/image" Target="../media/image2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13" Type="http://schemas.openxmlformats.org/officeDocument/2006/relationships/image" Target="../media/image52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5" Type="http://schemas.openxmlformats.org/officeDocument/2006/relationships/image" Target="../media/image54.png"/><Relationship Id="rId10" Type="http://schemas.openxmlformats.org/officeDocument/2006/relationships/image" Target="../media/image49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png"/><Relationship Id="rId13" Type="http://schemas.openxmlformats.org/officeDocument/2006/relationships/image" Target="../media/image74.png"/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12" Type="http://schemas.openxmlformats.org/officeDocument/2006/relationships/image" Target="../media/image73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11" Type="http://schemas.openxmlformats.org/officeDocument/2006/relationships/image" Target="../media/image72.png"/><Relationship Id="rId5" Type="http://schemas.openxmlformats.org/officeDocument/2006/relationships/image" Target="../media/image66.png"/><Relationship Id="rId10" Type="http://schemas.openxmlformats.org/officeDocument/2006/relationships/image" Target="../media/image71.png"/><Relationship Id="rId4" Type="http://schemas.openxmlformats.org/officeDocument/2006/relationships/image" Target="../media/image65.png"/><Relationship Id="rId9" Type="http://schemas.openxmlformats.org/officeDocument/2006/relationships/image" Target="../media/image7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0" Type="http://schemas.openxmlformats.org/officeDocument/2006/relationships/image" Target="../media/image83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259632" y="1052736"/>
            <a:ext cx="6912768" cy="4752528"/>
            <a:chOff x="1115616" y="908720"/>
            <a:chExt cx="7056784" cy="5750017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115616" y="908720"/>
              <a:ext cx="7056784" cy="575001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6" name="Rectangle 5"/>
            <p:cNvSpPr/>
            <p:nvPr/>
          </p:nvSpPr>
          <p:spPr>
            <a:xfrm>
              <a:off x="3779912" y="5661248"/>
              <a:ext cx="2088232" cy="86409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2740954" y="116632"/>
            <a:ext cx="3875896" cy="18311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1828775" y="5877272"/>
            <a:ext cx="608371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中国疾病预防控制中心营养与食品安全所</a:t>
            </a:r>
            <a:endParaRPr lang="en-US" altLang="zh-CN" sz="2000" dirty="0" smtClean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</a:rPr>
              <a:t>全国农村义务教育学生营养改善计划领导小组办公室</a:t>
            </a:r>
            <a:endParaRPr lang="en-GB" sz="20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332656"/>
            <a:ext cx="1656184" cy="1350789"/>
          </a:xfrm>
          <a:prstGeom prst="snip2DiagRect">
            <a:avLst>
              <a:gd name="adj1" fmla="val 16312"/>
              <a:gd name="adj2" fmla="val 21561"/>
            </a:avLst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2060848"/>
            <a:ext cx="40767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oup 7"/>
          <p:cNvGrpSpPr/>
          <p:nvPr/>
        </p:nvGrpSpPr>
        <p:grpSpPr>
          <a:xfrm>
            <a:off x="971600" y="2780928"/>
            <a:ext cx="6311658" cy="504056"/>
            <a:chOff x="971600" y="2780928"/>
            <a:chExt cx="6311658" cy="504056"/>
          </a:xfrm>
        </p:grpSpPr>
        <p:pic>
          <p:nvPicPr>
            <p:cNvPr id="10244" name="Picture 4"/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71600" y="2780928"/>
              <a:ext cx="6311658" cy="504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" name="Rectangle 6"/>
            <p:cNvSpPr/>
            <p:nvPr/>
          </p:nvSpPr>
          <p:spPr>
            <a:xfrm>
              <a:off x="5076056" y="3140968"/>
              <a:ext cx="864096" cy="14401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1600" y="3356992"/>
            <a:ext cx="5112568" cy="360040"/>
            <a:chOff x="971600" y="3429000"/>
            <a:chExt cx="4968552" cy="266700"/>
          </a:xfrm>
        </p:grpSpPr>
        <p:pic>
          <p:nvPicPr>
            <p:cNvPr id="10245" name="Picture 5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971600" y="3429000"/>
              <a:ext cx="2781300" cy="2667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6" name="Picture 6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3787502" y="3429000"/>
              <a:ext cx="2152650" cy="238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14" name="Group 13"/>
          <p:cNvGrpSpPr/>
          <p:nvPr/>
        </p:nvGrpSpPr>
        <p:grpSpPr>
          <a:xfrm>
            <a:off x="1043608" y="3789040"/>
            <a:ext cx="4464496" cy="281558"/>
            <a:chOff x="1043608" y="3933056"/>
            <a:chExt cx="4328120" cy="209550"/>
          </a:xfrm>
        </p:grpSpPr>
        <p:pic>
          <p:nvPicPr>
            <p:cNvPr id="10247" name="Picture 7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1043608" y="3933056"/>
              <a:ext cx="2905125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48" name="Picture 8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3923928" y="3933056"/>
              <a:ext cx="1447800" cy="2095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9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83568" y="4077072"/>
            <a:ext cx="386715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0" name="Picture 10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899592" y="4725144"/>
            <a:ext cx="5686425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1" name="Picture 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755576" y="5229200"/>
            <a:ext cx="294322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2" name="Picture 12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55576" y="6021288"/>
            <a:ext cx="295275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3" name="Picture 13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20951178">
            <a:off x="4934191" y="5179187"/>
            <a:ext cx="3410278" cy="1113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4" name="Picture 14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4954886" y="620688"/>
            <a:ext cx="186420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55" name="Picture 15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3030942" y="460648"/>
            <a:ext cx="1829090" cy="13841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Picture 13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7308304" y="404664"/>
            <a:ext cx="1014983" cy="157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476672"/>
            <a:ext cx="151216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217718">
            <a:off x="3995936" y="404664"/>
            <a:ext cx="915303" cy="16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611560" y="1772816"/>
            <a:ext cx="26860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9" name="Group 8"/>
          <p:cNvGrpSpPr/>
          <p:nvPr/>
        </p:nvGrpSpPr>
        <p:grpSpPr>
          <a:xfrm>
            <a:off x="827584" y="2348880"/>
            <a:ext cx="6768752" cy="372616"/>
            <a:chOff x="467544" y="3429000"/>
            <a:chExt cx="6624736" cy="228600"/>
          </a:xfrm>
        </p:grpSpPr>
        <p:pic>
          <p:nvPicPr>
            <p:cNvPr id="11269" name="Picture 5"/>
            <p:cNvPicPr>
              <a:picLocks noChangeAspect="1" noChangeArrowheads="1"/>
            </p:cNvPicPr>
            <p:nvPr/>
          </p:nvPicPr>
          <p:blipFill>
            <a:blip r:embed="rId5" cstate="screen"/>
            <a:srcRect/>
            <a:stretch>
              <a:fillRect/>
            </a:stretch>
          </p:blipFill>
          <p:spPr bwMode="auto">
            <a:xfrm>
              <a:off x="467544" y="3429000"/>
              <a:ext cx="3352800" cy="228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1270" name="Picture 6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3844255" y="3464049"/>
              <a:ext cx="3248025" cy="18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539552" y="2780928"/>
            <a:ext cx="38004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3568" y="3429000"/>
            <a:ext cx="3528392" cy="517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644008" y="2780928"/>
            <a:ext cx="3816424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4" name="Picture 10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644008" y="3284984"/>
            <a:ext cx="367240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5" name="Picture 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11560" y="4077072"/>
            <a:ext cx="32004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217718">
            <a:off x="4934808" y="378273"/>
            <a:ext cx="915303" cy="16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rot="21217718">
            <a:off x="5798904" y="378274"/>
            <a:ext cx="915303" cy="167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6" name="Picture 12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611560" y="4797152"/>
            <a:ext cx="3248025" cy="150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77" name="Picture 13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4860032" y="4365104"/>
            <a:ext cx="2736304" cy="21490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476672"/>
            <a:ext cx="1440160" cy="1223595"/>
          </a:xfrm>
          <a:prstGeom prst="round2DiagRect">
            <a:avLst>
              <a:gd name="adj1" fmla="val 4007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304017" y="476672"/>
            <a:ext cx="1700031" cy="15121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23528" y="2290961"/>
            <a:ext cx="31908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395536" y="3039591"/>
            <a:ext cx="3181350" cy="24056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995936" y="2420888"/>
            <a:ext cx="3960440" cy="499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5" name="Picture 7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779912" y="3140968"/>
            <a:ext cx="5018162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6" name="Picture 8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076056" y="548680"/>
            <a:ext cx="2808312" cy="1424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15"/>
          <p:cNvGrpSpPr/>
          <p:nvPr/>
        </p:nvGrpSpPr>
        <p:grpSpPr>
          <a:xfrm>
            <a:off x="3059833" y="5429223"/>
            <a:ext cx="6084168" cy="1240138"/>
            <a:chOff x="2987824" y="5285207"/>
            <a:chExt cx="5760641" cy="1240138"/>
          </a:xfrm>
        </p:grpSpPr>
        <p:pic>
          <p:nvPicPr>
            <p:cNvPr id="12297" name="Picture 9"/>
            <p:cNvPicPr>
              <a:picLocks noChangeAspect="1" noChangeArrowheads="1"/>
            </p:cNvPicPr>
            <p:nvPr/>
          </p:nvPicPr>
          <p:blipFill>
            <a:blip r:embed="rId10" cstate="screen"/>
            <a:srcRect/>
            <a:stretch>
              <a:fillRect/>
            </a:stretch>
          </p:blipFill>
          <p:spPr bwMode="auto">
            <a:xfrm>
              <a:off x="2987824" y="5301208"/>
              <a:ext cx="1257455" cy="11894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8" name="Picture 10"/>
            <p:cNvPicPr>
              <a:picLocks noChangeAspect="1"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4211960" y="5285207"/>
              <a:ext cx="1080119" cy="11681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9" name="Picture 11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5305908" y="5397390"/>
              <a:ext cx="1224136" cy="11279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0" name="Picture 12"/>
            <p:cNvPicPr>
              <a:picLocks noChangeAspect="1" noChangeArrowheads="1"/>
            </p:cNvPicPr>
            <p:nvPr/>
          </p:nvPicPr>
          <p:blipFill>
            <a:blip r:embed="rId13" cstate="screen"/>
            <a:srcRect/>
            <a:stretch>
              <a:fillRect/>
            </a:stretch>
          </p:blipFill>
          <p:spPr bwMode="auto">
            <a:xfrm>
              <a:off x="6540636" y="5373217"/>
              <a:ext cx="1232509" cy="11521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301" name="Picture 13"/>
            <p:cNvPicPr>
              <a:picLocks noChangeAspect="1" noChangeArrowheads="1"/>
            </p:cNvPicPr>
            <p:nvPr/>
          </p:nvPicPr>
          <p:blipFill>
            <a:blip r:embed="rId14" cstate="screen"/>
            <a:srcRect/>
            <a:stretch>
              <a:fillRect/>
            </a:stretch>
          </p:blipFill>
          <p:spPr bwMode="auto">
            <a:xfrm>
              <a:off x="7596337" y="5370844"/>
              <a:ext cx="1152128" cy="10680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9252.JPG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123728" y="764704"/>
            <a:ext cx="3608631" cy="50372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5868144" y="1484784"/>
            <a:ext cx="1200329" cy="3737562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66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谢    谢  ！</a:t>
            </a:r>
            <a:endParaRPr lang="en-GB" sz="66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1562100" y="151384"/>
            <a:ext cx="6178252" cy="6539954"/>
            <a:chOff x="1562100" y="151384"/>
            <a:chExt cx="6178252" cy="6539954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 cstate="screen"/>
            <a:srcRect/>
            <a:stretch>
              <a:fillRect/>
            </a:stretch>
          </p:blipFill>
          <p:spPr bwMode="auto">
            <a:xfrm>
              <a:off x="1562100" y="151384"/>
              <a:ext cx="6178252" cy="6539954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190500" cap="sq">
              <a:solidFill>
                <a:srgbClr val="FFFFFF"/>
              </a:solidFill>
              <a:miter lim="800000"/>
            </a:ln>
            <a:effectLst>
              <a:outerShdw blurRad="65000" dist="50800" dir="12900000" kx="195000" ky="145000" algn="tl" rotWithShape="0">
                <a:srgbClr val="000000">
                  <a:alpha val="30000"/>
                </a:srgbClr>
              </a:outerShdw>
            </a:effectLst>
            <a:scene3d>
              <a:camera prst="orthographicFront">
                <a:rot lat="0" lon="0" rev="360000"/>
              </a:camera>
              <a:lightRig rig="twoPt" dir="t">
                <a:rot lat="0" lon="0" rev="7200000"/>
              </a:lightRig>
            </a:scene3d>
            <a:sp3d contourW="12700">
              <a:bevelT w="25400" h="19050"/>
              <a:contourClr>
                <a:srgbClr val="969696"/>
              </a:contourClr>
            </a:sp3d>
          </p:spPr>
        </p:pic>
        <p:sp>
          <p:nvSpPr>
            <p:cNvPr id="5" name="Oval 4"/>
            <p:cNvSpPr/>
            <p:nvPr/>
          </p:nvSpPr>
          <p:spPr>
            <a:xfrm>
              <a:off x="6372200" y="260648"/>
              <a:ext cx="216024" cy="144016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Oval 5"/>
            <p:cNvSpPr/>
            <p:nvPr/>
          </p:nvSpPr>
          <p:spPr>
            <a:xfrm>
              <a:off x="5508104" y="980728"/>
              <a:ext cx="288032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Oval 6"/>
            <p:cNvSpPr/>
            <p:nvPr/>
          </p:nvSpPr>
          <p:spPr>
            <a:xfrm>
              <a:off x="6516216" y="1484784"/>
              <a:ext cx="216024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Oval 7"/>
            <p:cNvSpPr/>
            <p:nvPr/>
          </p:nvSpPr>
          <p:spPr>
            <a:xfrm>
              <a:off x="5004048" y="2276872"/>
              <a:ext cx="288032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Oval 8"/>
            <p:cNvSpPr/>
            <p:nvPr/>
          </p:nvSpPr>
          <p:spPr>
            <a:xfrm>
              <a:off x="6516216" y="2708920"/>
              <a:ext cx="360040" cy="2880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Oval 9"/>
            <p:cNvSpPr/>
            <p:nvPr/>
          </p:nvSpPr>
          <p:spPr>
            <a:xfrm>
              <a:off x="4644008" y="3573016"/>
              <a:ext cx="288032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Oval 10"/>
            <p:cNvSpPr/>
            <p:nvPr/>
          </p:nvSpPr>
          <p:spPr>
            <a:xfrm>
              <a:off x="6660232" y="4005064"/>
              <a:ext cx="360040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Oval 11"/>
            <p:cNvSpPr/>
            <p:nvPr/>
          </p:nvSpPr>
          <p:spPr>
            <a:xfrm>
              <a:off x="5004048" y="4797152"/>
              <a:ext cx="288032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Oval 12"/>
            <p:cNvSpPr/>
            <p:nvPr/>
          </p:nvSpPr>
          <p:spPr>
            <a:xfrm>
              <a:off x="6804248" y="5229200"/>
              <a:ext cx="288032" cy="28803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Oval 13"/>
            <p:cNvSpPr/>
            <p:nvPr/>
          </p:nvSpPr>
          <p:spPr>
            <a:xfrm>
              <a:off x="5364088" y="6021288"/>
              <a:ext cx="360040" cy="21602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755576" y="291411"/>
            <a:ext cx="1944216" cy="11145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1628800"/>
            <a:ext cx="3076575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923928" y="980728"/>
            <a:ext cx="2361430" cy="123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691680" y="2636912"/>
            <a:ext cx="3000375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084168" y="1988840"/>
            <a:ext cx="2088232" cy="16084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83568" y="3573016"/>
            <a:ext cx="3124200" cy="704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355976" y="3284984"/>
            <a:ext cx="1661343" cy="1463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971600" y="4775784"/>
            <a:ext cx="3888432" cy="578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6012160" y="3933056"/>
            <a:ext cx="2606442" cy="15982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1331640" y="5733256"/>
            <a:ext cx="3257550" cy="75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4932040" y="5066580"/>
            <a:ext cx="1152129" cy="179141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1075689">
            <a:off x="589553" y="350843"/>
            <a:ext cx="1967613" cy="11111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059832" y="620688"/>
            <a:ext cx="27051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5868144" y="332656"/>
            <a:ext cx="26289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059832" y="1412776"/>
            <a:ext cx="41624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83568" y="2204864"/>
            <a:ext cx="22479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843808" y="2204864"/>
            <a:ext cx="3800475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732240" y="2132856"/>
            <a:ext cx="2411760" cy="847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755576" y="3284984"/>
            <a:ext cx="1885950" cy="54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686050" y="3375273"/>
            <a:ext cx="377190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827584" y="4034932"/>
            <a:ext cx="2016224" cy="513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9" name="Picture 13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987824" y="4077072"/>
            <a:ext cx="56864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827584" y="4725144"/>
            <a:ext cx="2016224" cy="5590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6588224" y="4834738"/>
            <a:ext cx="2411760" cy="1782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12" name="Picture 16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683568" y="5402535"/>
            <a:ext cx="5772150" cy="126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 rot="317412">
            <a:off x="7095240" y="112538"/>
            <a:ext cx="1774556" cy="172560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323528" y="620688"/>
            <a:ext cx="3819525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67544" y="1340768"/>
            <a:ext cx="2892456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4067944" y="1196752"/>
            <a:ext cx="2664297" cy="11801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23728" y="2492896"/>
            <a:ext cx="45339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861658" y="2132857"/>
            <a:ext cx="1979030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467544" y="3212976"/>
            <a:ext cx="40195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3" name="Group 12"/>
          <p:cNvGrpSpPr/>
          <p:nvPr/>
        </p:nvGrpSpPr>
        <p:grpSpPr>
          <a:xfrm>
            <a:off x="683568" y="4221088"/>
            <a:ext cx="2016224" cy="1584176"/>
            <a:chOff x="1115616" y="4653136"/>
            <a:chExt cx="2664296" cy="1942728"/>
          </a:xfrm>
        </p:grpSpPr>
        <p:pic>
          <p:nvPicPr>
            <p:cNvPr id="5129" name="Picture 9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1115616" y="4725144"/>
              <a:ext cx="2469075" cy="1870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Rectangle 11"/>
            <p:cNvSpPr/>
            <p:nvPr/>
          </p:nvSpPr>
          <p:spPr>
            <a:xfrm>
              <a:off x="2051720" y="4653136"/>
              <a:ext cx="1728192" cy="21602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699792" y="3861048"/>
            <a:ext cx="43529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771800" y="4576167"/>
            <a:ext cx="42291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17"/>
          <p:cNvGrpSpPr/>
          <p:nvPr/>
        </p:nvGrpSpPr>
        <p:grpSpPr>
          <a:xfrm>
            <a:off x="2987824" y="5229200"/>
            <a:ext cx="3600400" cy="1452785"/>
            <a:chOff x="2915816" y="5301208"/>
            <a:chExt cx="3657401" cy="1452785"/>
          </a:xfrm>
        </p:grpSpPr>
        <p:pic>
          <p:nvPicPr>
            <p:cNvPr id="5132" name="Picture 12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2915816" y="5301208"/>
              <a:ext cx="3657401" cy="14527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7" name="Rectangle 16"/>
            <p:cNvSpPr/>
            <p:nvPr/>
          </p:nvSpPr>
          <p:spPr>
            <a:xfrm>
              <a:off x="5004048" y="6165304"/>
              <a:ext cx="1512168" cy="57606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6084168" y="5445224"/>
            <a:ext cx="2823521" cy="9959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11560" y="260648"/>
            <a:ext cx="1584176" cy="122610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611560" y="1988840"/>
            <a:ext cx="33051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67943" y="2057797"/>
            <a:ext cx="3706963" cy="363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611560" y="2636912"/>
            <a:ext cx="4667250" cy="51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547664" y="3284984"/>
            <a:ext cx="3101600" cy="151216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611560" y="4951065"/>
            <a:ext cx="4752975" cy="638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683568" y="5733256"/>
            <a:ext cx="46863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436096" y="4653136"/>
            <a:ext cx="3355341" cy="1296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5436096" y="6165304"/>
            <a:ext cx="3181444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627784" y="404664"/>
            <a:ext cx="1314450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3923928" y="404664"/>
            <a:ext cx="127635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148064" y="404664"/>
            <a:ext cx="131445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6444208" y="404664"/>
            <a:ext cx="1295400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9" name="Picture 15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6300192" y="2420888"/>
            <a:ext cx="1440160" cy="21758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20570854">
            <a:off x="6590551" y="4706841"/>
            <a:ext cx="2272042" cy="185743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539552" y="764704"/>
            <a:ext cx="277177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63888" y="764704"/>
            <a:ext cx="445382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115616" y="1556792"/>
            <a:ext cx="2959297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83568" y="2780928"/>
            <a:ext cx="2705100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3635896" y="2844954"/>
            <a:ext cx="2736304" cy="39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755576" y="3573016"/>
            <a:ext cx="37623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779912" y="4437112"/>
            <a:ext cx="2495550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 flipH="1">
            <a:off x="1475656" y="4430985"/>
            <a:ext cx="2304256" cy="223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683568" y="476672"/>
            <a:ext cx="187220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 flipH="1">
            <a:off x="2699792" y="332656"/>
            <a:ext cx="2065734" cy="13874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755576" y="1844824"/>
            <a:ext cx="27813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3563888" y="1910270"/>
            <a:ext cx="4032448" cy="611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755576" y="2708920"/>
            <a:ext cx="3552825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899592" y="3356992"/>
            <a:ext cx="57816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827584" y="4581128"/>
            <a:ext cx="275272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635896" y="4621510"/>
            <a:ext cx="2743200" cy="319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847353" y="5445224"/>
            <a:ext cx="307657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3" name="Picture 11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3995936" y="5373216"/>
            <a:ext cx="36385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5" name="Picture 13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6732240" y="3114278"/>
            <a:ext cx="9429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6" name="Picture 14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589465" y="3114278"/>
            <a:ext cx="942975" cy="146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7" name="Picture 15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 rot="21384496">
            <a:off x="5294820" y="197361"/>
            <a:ext cx="2991682" cy="152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 rot="430071">
            <a:off x="683568" y="332656"/>
            <a:ext cx="1789123" cy="136815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5576" y="2132856"/>
            <a:ext cx="3381375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1835695" y="2852936"/>
            <a:ext cx="4920547" cy="288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827584" y="3212976"/>
            <a:ext cx="299085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2" name="Group 11"/>
          <p:cNvGrpSpPr/>
          <p:nvPr/>
        </p:nvGrpSpPr>
        <p:grpSpPr>
          <a:xfrm>
            <a:off x="1691680" y="3933056"/>
            <a:ext cx="6279922" cy="720080"/>
            <a:chOff x="1691680" y="3933056"/>
            <a:chExt cx="6279922" cy="720080"/>
          </a:xfrm>
        </p:grpSpPr>
        <p:pic>
          <p:nvPicPr>
            <p:cNvPr id="9222" name="Picture 6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1691680" y="3933056"/>
              <a:ext cx="2867797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3" name="Picture 7"/>
            <p:cNvPicPr>
              <a:picLocks noChangeAspect="1" noChangeArrowheads="1"/>
            </p:cNvPicPr>
            <p:nvPr/>
          </p:nvPicPr>
          <p:blipFill>
            <a:blip r:embed="rId7" cstate="screen"/>
            <a:srcRect/>
            <a:stretch>
              <a:fillRect/>
            </a:stretch>
          </p:blipFill>
          <p:spPr bwMode="auto">
            <a:xfrm>
              <a:off x="4427983" y="3933056"/>
              <a:ext cx="3543619" cy="2910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4" name="Picture 8"/>
            <p:cNvPicPr>
              <a:picLocks noChangeAspect="1" noChangeArrowheads="1"/>
            </p:cNvPicPr>
            <p:nvPr/>
          </p:nvPicPr>
          <p:blipFill>
            <a:blip r:embed="rId8" cstate="screen"/>
            <a:srcRect/>
            <a:stretch>
              <a:fillRect/>
            </a:stretch>
          </p:blipFill>
          <p:spPr bwMode="auto">
            <a:xfrm>
              <a:off x="1835696" y="4365104"/>
              <a:ext cx="2532282" cy="2880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5" name="Picture 9"/>
            <p:cNvPicPr>
              <a:picLocks noChangeAspect="1" noChangeArrowheads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 bwMode="auto">
            <a:xfrm>
              <a:off x="4427984" y="4365104"/>
              <a:ext cx="2303656" cy="2815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1547664" y="5373216"/>
            <a:ext cx="5891564" cy="8640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16" name="Group 15"/>
          <p:cNvGrpSpPr/>
          <p:nvPr/>
        </p:nvGrpSpPr>
        <p:grpSpPr>
          <a:xfrm>
            <a:off x="755576" y="4653136"/>
            <a:ext cx="4608512" cy="542925"/>
            <a:chOff x="755576" y="4614267"/>
            <a:chExt cx="4608512" cy="542925"/>
          </a:xfrm>
        </p:grpSpPr>
        <p:pic>
          <p:nvPicPr>
            <p:cNvPr id="9226" name="Picture 10"/>
            <p:cNvPicPr>
              <a:picLocks noChangeAspect="1" noChangeArrowheads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 bwMode="auto">
            <a:xfrm>
              <a:off x="755576" y="4614267"/>
              <a:ext cx="2971800" cy="542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228" name="Picture 12"/>
            <p:cNvPicPr>
              <a:picLocks noChangeAspect="1" noChangeArrowheads="1"/>
            </p:cNvPicPr>
            <p:nvPr/>
          </p:nvPicPr>
          <p:blipFill>
            <a:blip r:embed="rId12" cstate="screen"/>
            <a:srcRect/>
            <a:stretch>
              <a:fillRect/>
            </a:stretch>
          </p:blipFill>
          <p:spPr bwMode="auto">
            <a:xfrm>
              <a:off x="3497188" y="4653136"/>
              <a:ext cx="1866900" cy="495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9229" name="Picture 13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4427984" y="548680"/>
            <a:ext cx="3095625" cy="178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</TotalTime>
  <Words>23</Words>
  <Application>Microsoft Office PowerPoint</Application>
  <PresentationFormat>On-screen Show (4:3)</PresentationFormat>
  <Paragraphs>4</Paragraphs>
  <Slides>13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</vt:vector>
  </TitlesOfParts>
  <Company>Tetra Pak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cncait</dc:creator>
  <cp:lastModifiedBy>cncait</cp:lastModifiedBy>
  <cp:revision>27</cp:revision>
  <dcterms:created xsi:type="dcterms:W3CDTF">2015-06-08T06:17:47Z</dcterms:created>
  <dcterms:modified xsi:type="dcterms:W3CDTF">2015-06-15T03:26:05Z</dcterms:modified>
</cp:coreProperties>
</file>